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6" r:id="rId10"/>
    <p:sldId id="263" r:id="rId11"/>
    <p:sldId id="267" r:id="rId12"/>
    <p:sldId id="264" r:id="rId13"/>
    <p:sldId id="265" r:id="rId14"/>
    <p:sldId id="268" r:id="rId15"/>
    <p:sldId id="269" r:id="rId16"/>
    <p:sldId id="270" r:id="rId17"/>
    <p:sldId id="271" r:id="rId18"/>
    <p:sldId id="272" r:id="rId19"/>
    <p:sldId id="273" r:id="rId20"/>
    <p:sldId id="274"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0"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p>
      </c:txPr>
    </c:title>
    <c:autoTitleDeleted val="0"/>
    <c:plotArea>
      <c:layout/>
      <c:pieChart>
        <c:varyColors val="1"/>
        <c:ser>
          <c:idx val="0"/>
          <c:order val="0"/>
          <c:tx>
            <c:strRef>
              <c:f>Sheet1!$B$1</c:f>
              <c:strCache>
                <c:ptCount val="1"/>
                <c:pt idx="0">
                  <c:v>所占比例</c:v>
                </c:pt>
              </c:strCache>
            </c:strRef>
          </c:tx>
          <c:spPr/>
          <c:explosion val="0"/>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Lbls>
            <c:delete val="1"/>
          </c:dLbls>
          <c:cat>
            <c:strRef>
              <c:f>Sheet1!$A$2:$A$3</c:f>
              <c:strCache>
                <c:ptCount val="2"/>
                <c:pt idx="0">
                  <c:v>体力劳动者</c:v>
                </c:pt>
                <c:pt idx="1">
                  <c:v>脑力劳动者</c:v>
                </c:pt>
              </c:strCache>
            </c:strRef>
          </c:cat>
          <c:val>
            <c:numRef>
              <c:f>Sheet1!$B$2:$B$3</c:f>
              <c:numCache>
                <c:formatCode>0.00%</c:formatCode>
                <c:ptCount val="2"/>
                <c:pt idx="0">
                  <c:v>0.633</c:v>
                </c:pt>
                <c:pt idx="1">
                  <c:v>0.377</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0"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p>
      </c:txPr>
    </c:title>
    <c:autoTitleDeleted val="0"/>
    <c:plotArea>
      <c:layout/>
      <c:pieChart>
        <c:varyColors val="1"/>
        <c:ser>
          <c:idx val="0"/>
          <c:order val="0"/>
          <c:tx>
            <c:strRef>
              <c:f>Sheet1!$B$1</c:f>
              <c:strCache>
                <c:ptCount val="1"/>
                <c:pt idx="0">
                  <c:v>所占比例</c:v>
                </c:pt>
              </c:strCache>
            </c:strRef>
          </c:tx>
          <c:spPr/>
          <c:explosion val="0"/>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Lbls>
            <c:delete val="1"/>
          </c:dLbls>
          <c:cat>
            <c:strRef>
              <c:f>Sheet1!$A$2:$A$3</c:f>
              <c:strCache>
                <c:ptCount val="2"/>
                <c:pt idx="0">
                  <c:v>体力劳动者</c:v>
                </c:pt>
                <c:pt idx="1">
                  <c:v>脑力劳动者</c:v>
                </c:pt>
              </c:strCache>
            </c:strRef>
          </c:cat>
          <c:val>
            <c:numRef>
              <c:f>Sheet1!$B$2:$B$3</c:f>
              <c:numCache>
                <c:formatCode>0.00%</c:formatCode>
                <c:ptCount val="2"/>
                <c:pt idx="0">
                  <c:v>0.479</c:v>
                </c:pt>
                <c:pt idx="1">
                  <c:v>0.521</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jpeg"/><Relationship Id="rId2" Type="http://schemas.openxmlformats.org/officeDocument/2006/relationships/tags" Target="../tags/tag1.xml"/><Relationship Id="rId18" Type="http://schemas.openxmlformats.org/officeDocument/2006/relationships/tags" Target="../tags/tag15.xml"/><Relationship Id="rId17" Type="http://schemas.openxmlformats.org/officeDocument/2006/relationships/tags" Target="../tags/tag14.xml"/><Relationship Id="rId16" Type="http://schemas.openxmlformats.org/officeDocument/2006/relationships/tags" Target="../tags/tag13.xml"/><Relationship Id="rId15" Type="http://schemas.openxmlformats.org/officeDocument/2006/relationships/tags" Target="../tags/tag12.xml"/><Relationship Id="rId14" Type="http://schemas.openxmlformats.org/officeDocument/2006/relationships/tags" Target="../tags/tag11.xml"/><Relationship Id="rId13" Type="http://schemas.openxmlformats.org/officeDocument/2006/relationships/tags" Target="../tags/tag10.xml"/><Relationship Id="rId12" Type="http://schemas.openxmlformats.org/officeDocument/2006/relationships/image" Target="../media/image2.png"/><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tags" Target="../tags/tag83.xml"/><Relationship Id="rId7" Type="http://schemas.openxmlformats.org/officeDocument/2006/relationships/image" Target="../media/image8.png"/><Relationship Id="rId6" Type="http://schemas.openxmlformats.org/officeDocument/2006/relationships/tags" Target="../tags/tag82.xml"/><Relationship Id="rId5" Type="http://schemas.openxmlformats.org/officeDocument/2006/relationships/image" Target="../media/image3.png"/><Relationship Id="rId4" Type="http://schemas.openxmlformats.org/officeDocument/2006/relationships/tags" Target="../tags/tag81.xml"/><Relationship Id="rId3" Type="http://schemas.openxmlformats.org/officeDocument/2006/relationships/tags" Target="../tags/tag80.xml"/><Relationship Id="rId2" Type="http://schemas.openxmlformats.org/officeDocument/2006/relationships/tags" Target="../tags/tag79.xml"/><Relationship Id="rId13" Type="http://schemas.openxmlformats.org/officeDocument/2006/relationships/tags" Target="../tags/tag87.xml"/><Relationship Id="rId12" Type="http://schemas.openxmlformats.org/officeDocument/2006/relationships/tags" Target="../tags/tag86.xml"/><Relationship Id="rId11" Type="http://schemas.openxmlformats.org/officeDocument/2006/relationships/tags" Target="../tags/tag85.xml"/><Relationship Id="rId10" Type="http://schemas.openxmlformats.org/officeDocument/2006/relationships/tags" Target="../tags/tag84.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94.xml"/><Relationship Id="rId8" Type="http://schemas.openxmlformats.org/officeDocument/2006/relationships/tags" Target="../tags/tag93.xml"/><Relationship Id="rId7" Type="http://schemas.openxmlformats.org/officeDocument/2006/relationships/tags" Target="../tags/tag92.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image" Target="../media/image12.jpeg"/><Relationship Id="rId2" Type="http://schemas.openxmlformats.org/officeDocument/2006/relationships/tags" Target="../tags/tag88.xml"/><Relationship Id="rId10"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100.xml"/><Relationship Id="rId8" Type="http://schemas.openxmlformats.org/officeDocument/2006/relationships/tags" Target="../tags/tag99.xml"/><Relationship Id="rId7" Type="http://schemas.openxmlformats.org/officeDocument/2006/relationships/tags" Target="../tags/tag98.xml"/><Relationship Id="rId6" Type="http://schemas.openxmlformats.org/officeDocument/2006/relationships/tags" Target="../tags/tag97.xml"/><Relationship Id="rId5" Type="http://schemas.openxmlformats.org/officeDocument/2006/relationships/image" Target="../media/image5.png"/><Relationship Id="rId4" Type="http://schemas.openxmlformats.org/officeDocument/2006/relationships/tags" Target="../tags/tag96.xml"/><Relationship Id="rId3" Type="http://schemas.openxmlformats.org/officeDocument/2006/relationships/image" Target="../media/image4.png"/><Relationship Id="rId2" Type="http://schemas.openxmlformats.org/officeDocument/2006/relationships/tags" Target="../tags/tag95.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tags" Target="../tags/tag105.xml"/><Relationship Id="rId7" Type="http://schemas.openxmlformats.org/officeDocument/2006/relationships/image" Target="../media/image8.png"/><Relationship Id="rId6" Type="http://schemas.openxmlformats.org/officeDocument/2006/relationships/tags" Target="../tags/tag104.xml"/><Relationship Id="rId5" Type="http://schemas.openxmlformats.org/officeDocument/2006/relationships/image" Target="../media/image3.png"/><Relationship Id="rId4" Type="http://schemas.openxmlformats.org/officeDocument/2006/relationships/tags" Target="../tags/tag103.xml"/><Relationship Id="rId3" Type="http://schemas.openxmlformats.org/officeDocument/2006/relationships/tags" Target="../tags/tag102.xml"/><Relationship Id="rId2" Type="http://schemas.openxmlformats.org/officeDocument/2006/relationships/tags" Target="../tags/tag101.xml"/><Relationship Id="rId14" Type="http://schemas.openxmlformats.org/officeDocument/2006/relationships/tags" Target="../tags/tag110.xml"/><Relationship Id="rId13" Type="http://schemas.openxmlformats.org/officeDocument/2006/relationships/tags" Target="../tags/tag109.xml"/><Relationship Id="rId12" Type="http://schemas.openxmlformats.org/officeDocument/2006/relationships/tags" Target="../tags/tag108.xml"/><Relationship Id="rId11" Type="http://schemas.openxmlformats.org/officeDocument/2006/relationships/tags" Target="../tags/tag107.xml"/><Relationship Id="rId10" Type="http://schemas.openxmlformats.org/officeDocument/2006/relationships/tags" Target="../tags/tag106.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116.xml"/><Relationship Id="rId8" Type="http://schemas.openxmlformats.org/officeDocument/2006/relationships/tags" Target="../tags/tag115.xml"/><Relationship Id="rId7" Type="http://schemas.openxmlformats.org/officeDocument/2006/relationships/tags" Target="../tags/tag114.xml"/><Relationship Id="rId6" Type="http://schemas.openxmlformats.org/officeDocument/2006/relationships/image" Target="../media/image8.png"/><Relationship Id="rId5" Type="http://schemas.openxmlformats.org/officeDocument/2006/relationships/tags" Target="../tags/tag113.xml"/><Relationship Id="rId4" Type="http://schemas.openxmlformats.org/officeDocument/2006/relationships/image" Target="../media/image4.png"/><Relationship Id="rId3" Type="http://schemas.openxmlformats.org/officeDocument/2006/relationships/tags" Target="../tags/tag112.xml"/><Relationship Id="rId2" Type="http://schemas.openxmlformats.org/officeDocument/2006/relationships/tags" Target="../tags/tag111.xml"/><Relationship Id="rId12" Type="http://schemas.openxmlformats.org/officeDocument/2006/relationships/tags" Target="../tags/tag119.xml"/><Relationship Id="rId11" Type="http://schemas.openxmlformats.org/officeDocument/2006/relationships/tags" Target="../tags/tag118.xml"/><Relationship Id="rId10" Type="http://schemas.openxmlformats.org/officeDocument/2006/relationships/tags" Target="../tags/tag117.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125.xml"/><Relationship Id="rId8" Type="http://schemas.openxmlformats.org/officeDocument/2006/relationships/tags" Target="../tags/tag124.xml"/><Relationship Id="rId7" Type="http://schemas.openxmlformats.org/officeDocument/2006/relationships/image" Target="../media/image8.png"/><Relationship Id="rId6" Type="http://schemas.openxmlformats.org/officeDocument/2006/relationships/tags" Target="../tags/tag123.xml"/><Relationship Id="rId5" Type="http://schemas.openxmlformats.org/officeDocument/2006/relationships/tags" Target="../tags/tag122.xml"/><Relationship Id="rId4" Type="http://schemas.openxmlformats.org/officeDocument/2006/relationships/image" Target="../media/image4.png"/><Relationship Id="rId3" Type="http://schemas.openxmlformats.org/officeDocument/2006/relationships/tags" Target="../tags/tag121.xml"/><Relationship Id="rId2" Type="http://schemas.openxmlformats.org/officeDocument/2006/relationships/tags" Target="../tags/tag120.xml"/><Relationship Id="rId13" Type="http://schemas.openxmlformats.org/officeDocument/2006/relationships/tags" Target="../tags/tag129.xml"/><Relationship Id="rId12" Type="http://schemas.openxmlformats.org/officeDocument/2006/relationships/tags" Target="../tags/tag128.xml"/><Relationship Id="rId11" Type="http://schemas.openxmlformats.org/officeDocument/2006/relationships/tags" Target="../tags/tag127.xml"/><Relationship Id="rId10" Type="http://schemas.openxmlformats.org/officeDocument/2006/relationships/tags" Target="../tags/tag126.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35.xml"/><Relationship Id="rId8" Type="http://schemas.openxmlformats.org/officeDocument/2006/relationships/tags" Target="../tags/tag134.xml"/><Relationship Id="rId7" Type="http://schemas.openxmlformats.org/officeDocument/2006/relationships/tags" Target="../tags/tag133.xml"/><Relationship Id="rId6" Type="http://schemas.openxmlformats.org/officeDocument/2006/relationships/tags" Target="../tags/tag132.xml"/><Relationship Id="rId5" Type="http://schemas.openxmlformats.org/officeDocument/2006/relationships/image" Target="../media/image3.png"/><Relationship Id="rId4" Type="http://schemas.openxmlformats.org/officeDocument/2006/relationships/tags" Target="../tags/tag131.xml"/><Relationship Id="rId3" Type="http://schemas.openxmlformats.org/officeDocument/2006/relationships/image" Target="../media/image4.png"/><Relationship Id="rId2" Type="http://schemas.openxmlformats.org/officeDocument/2006/relationships/tags" Target="../tags/tag130.xml"/><Relationship Id="rId12" Type="http://schemas.openxmlformats.org/officeDocument/2006/relationships/tags" Target="../tags/tag138.xml"/><Relationship Id="rId11" Type="http://schemas.openxmlformats.org/officeDocument/2006/relationships/tags" Target="../tags/tag137.xml"/><Relationship Id="rId10" Type="http://schemas.openxmlformats.org/officeDocument/2006/relationships/tags" Target="../tags/tag136.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44.xml"/><Relationship Id="rId8" Type="http://schemas.openxmlformats.org/officeDocument/2006/relationships/tags" Target="../tags/tag143.xml"/><Relationship Id="rId7" Type="http://schemas.openxmlformats.org/officeDocument/2006/relationships/tags" Target="../tags/tag142.xml"/><Relationship Id="rId6" Type="http://schemas.openxmlformats.org/officeDocument/2006/relationships/image" Target="../media/image8.png"/><Relationship Id="rId5" Type="http://schemas.openxmlformats.org/officeDocument/2006/relationships/tags" Target="../tags/tag141.xml"/><Relationship Id="rId4" Type="http://schemas.openxmlformats.org/officeDocument/2006/relationships/image" Target="../media/image4.png"/><Relationship Id="rId3" Type="http://schemas.openxmlformats.org/officeDocument/2006/relationships/tags" Target="../tags/tag140.xml"/><Relationship Id="rId2" Type="http://schemas.openxmlformats.org/officeDocument/2006/relationships/tags" Target="../tags/tag139.xml"/><Relationship Id="rId15" Type="http://schemas.openxmlformats.org/officeDocument/2006/relationships/tags" Target="../tags/tag150.xml"/><Relationship Id="rId14" Type="http://schemas.openxmlformats.org/officeDocument/2006/relationships/tags" Target="../tags/tag149.xml"/><Relationship Id="rId13" Type="http://schemas.openxmlformats.org/officeDocument/2006/relationships/tags" Target="../tags/tag148.xml"/><Relationship Id="rId12" Type="http://schemas.openxmlformats.org/officeDocument/2006/relationships/tags" Target="../tags/tag147.xml"/><Relationship Id="rId11" Type="http://schemas.openxmlformats.org/officeDocument/2006/relationships/tags" Target="../tags/tag146.xml"/><Relationship Id="rId10" Type="http://schemas.openxmlformats.org/officeDocument/2006/relationships/tags" Target="../tags/tag145.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tags" Target="../tags/tag155.xml"/><Relationship Id="rId7" Type="http://schemas.openxmlformats.org/officeDocument/2006/relationships/image" Target="../media/image8.png"/><Relationship Id="rId6" Type="http://schemas.openxmlformats.org/officeDocument/2006/relationships/tags" Target="../tags/tag154.xml"/><Relationship Id="rId5" Type="http://schemas.openxmlformats.org/officeDocument/2006/relationships/image" Target="../media/image4.png"/><Relationship Id="rId4" Type="http://schemas.openxmlformats.org/officeDocument/2006/relationships/tags" Target="../tags/tag153.xml"/><Relationship Id="rId3" Type="http://schemas.openxmlformats.org/officeDocument/2006/relationships/tags" Target="../tags/tag152.xml"/><Relationship Id="rId2" Type="http://schemas.openxmlformats.org/officeDocument/2006/relationships/tags" Target="../tags/tag151.xml"/><Relationship Id="rId14" Type="http://schemas.openxmlformats.org/officeDocument/2006/relationships/tags" Target="../tags/tag160.xml"/><Relationship Id="rId13" Type="http://schemas.openxmlformats.org/officeDocument/2006/relationships/tags" Target="../tags/tag159.xml"/><Relationship Id="rId12" Type="http://schemas.openxmlformats.org/officeDocument/2006/relationships/tags" Target="../tags/tag158.xml"/><Relationship Id="rId11" Type="http://schemas.openxmlformats.org/officeDocument/2006/relationships/tags" Target="../tags/tag157.xml"/><Relationship Id="rId10" Type="http://schemas.openxmlformats.org/officeDocument/2006/relationships/tags" Target="../tags/tag156.xm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9" Type="http://schemas.openxmlformats.org/officeDocument/2006/relationships/tags" Target="../tags/tag20.xml"/><Relationship Id="rId8" Type="http://schemas.openxmlformats.org/officeDocument/2006/relationships/tags" Target="../tags/tag19.xml"/><Relationship Id="rId7" Type="http://schemas.openxmlformats.org/officeDocument/2006/relationships/image" Target="../media/image5.png"/><Relationship Id="rId6" Type="http://schemas.openxmlformats.org/officeDocument/2006/relationships/tags" Target="../tags/tag18.xml"/><Relationship Id="rId5" Type="http://schemas.openxmlformats.org/officeDocument/2006/relationships/image" Target="../media/image4.png"/><Relationship Id="rId4" Type="http://schemas.openxmlformats.org/officeDocument/2006/relationships/tags" Target="../tags/tag17.xml"/><Relationship Id="rId3" Type="http://schemas.openxmlformats.org/officeDocument/2006/relationships/image" Target="../media/image3.png"/><Relationship Id="rId2" Type="http://schemas.openxmlformats.org/officeDocument/2006/relationships/tags" Target="../tags/tag16.xml"/><Relationship Id="rId12" Type="http://schemas.openxmlformats.org/officeDocument/2006/relationships/tags" Target="../tags/tag23.xml"/><Relationship Id="rId11" Type="http://schemas.openxmlformats.org/officeDocument/2006/relationships/tags" Target="../tags/tag22.xml"/><Relationship Id="rId10" Type="http://schemas.openxmlformats.org/officeDocument/2006/relationships/tags" Target="../tags/tag21.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30.xml"/><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tags" Target="../tags/tag24.xml"/><Relationship Id="rId11" Type="http://schemas.openxmlformats.org/officeDocument/2006/relationships/image" Target="../media/image7.png"/><Relationship Id="rId10" Type="http://schemas.openxmlformats.org/officeDocument/2006/relationships/tags" Target="../tags/tag3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36.xml"/><Relationship Id="rId8" Type="http://schemas.openxmlformats.org/officeDocument/2006/relationships/tags" Target="../tags/tag35.xml"/><Relationship Id="rId7" Type="http://schemas.openxmlformats.org/officeDocument/2006/relationships/image" Target="../media/image9.png"/><Relationship Id="rId6" Type="http://schemas.openxmlformats.org/officeDocument/2006/relationships/tags" Target="../tags/tag34.xml"/><Relationship Id="rId5" Type="http://schemas.openxmlformats.org/officeDocument/2006/relationships/image" Target="../media/image8.png"/><Relationship Id="rId4" Type="http://schemas.openxmlformats.org/officeDocument/2006/relationships/tags" Target="../tags/tag33.xml"/><Relationship Id="rId3" Type="http://schemas.openxmlformats.org/officeDocument/2006/relationships/image" Target="../media/image4.png"/><Relationship Id="rId2" Type="http://schemas.openxmlformats.org/officeDocument/2006/relationships/tags" Target="../tags/tag32.xml"/><Relationship Id="rId13" Type="http://schemas.openxmlformats.org/officeDocument/2006/relationships/tags" Target="../tags/tag40.xml"/><Relationship Id="rId12" Type="http://schemas.openxmlformats.org/officeDocument/2006/relationships/tags" Target="../tags/tag39.xml"/><Relationship Id="rId11" Type="http://schemas.openxmlformats.org/officeDocument/2006/relationships/tags" Target="../tags/tag38.xml"/><Relationship Id="rId10" Type="http://schemas.openxmlformats.org/officeDocument/2006/relationships/tags" Target="../tags/tag37.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46.xml"/><Relationship Id="rId8" Type="http://schemas.openxmlformats.org/officeDocument/2006/relationships/tags" Target="../tags/tag45.xml"/><Relationship Id="rId7" Type="http://schemas.openxmlformats.org/officeDocument/2006/relationships/tags" Target="../tags/tag44.xml"/><Relationship Id="rId6" Type="http://schemas.openxmlformats.org/officeDocument/2006/relationships/tags" Target="../tags/tag43.xml"/><Relationship Id="rId5" Type="http://schemas.openxmlformats.org/officeDocument/2006/relationships/image" Target="../media/image8.png"/><Relationship Id="rId4" Type="http://schemas.openxmlformats.org/officeDocument/2006/relationships/tags" Target="../tags/tag42.xml"/><Relationship Id="rId3" Type="http://schemas.openxmlformats.org/officeDocument/2006/relationships/image" Target="../media/image3.png"/><Relationship Id="rId2" Type="http://schemas.openxmlformats.org/officeDocument/2006/relationships/tags" Target="../tags/tag41.xml"/><Relationship Id="rId13" Type="http://schemas.openxmlformats.org/officeDocument/2006/relationships/tags" Target="../tags/tag50.xml"/><Relationship Id="rId12" Type="http://schemas.openxmlformats.org/officeDocument/2006/relationships/tags" Target="../tags/tag49.xml"/><Relationship Id="rId11" Type="http://schemas.openxmlformats.org/officeDocument/2006/relationships/tags" Target="../tags/tag48.xml"/><Relationship Id="rId10" Type="http://schemas.openxmlformats.org/officeDocument/2006/relationships/tags" Target="../tags/tag47.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7" Type="http://schemas.openxmlformats.org/officeDocument/2006/relationships/tags" Target="../tags/tag55.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image" Target="../media/image10.png"/><Relationship Id="rId2" Type="http://schemas.openxmlformats.org/officeDocument/2006/relationships/tags" Target="../tags/tag51.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tags" Target="../tags/tag60.xml"/><Relationship Id="rId7" Type="http://schemas.openxmlformats.org/officeDocument/2006/relationships/tags" Target="../tags/tag59.xml"/><Relationship Id="rId6" Type="http://schemas.openxmlformats.org/officeDocument/2006/relationships/tags" Target="../tags/tag58.xml"/><Relationship Id="rId5" Type="http://schemas.openxmlformats.org/officeDocument/2006/relationships/image" Target="../media/image8.png"/><Relationship Id="rId4" Type="http://schemas.openxmlformats.org/officeDocument/2006/relationships/tags" Target="../tags/tag57.xml"/><Relationship Id="rId3" Type="http://schemas.openxmlformats.org/officeDocument/2006/relationships/image" Target="../media/image3.png"/><Relationship Id="rId2" Type="http://schemas.openxmlformats.org/officeDocument/2006/relationships/tags" Target="../tags/tag56.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9" Type="http://schemas.openxmlformats.org/officeDocument/2006/relationships/tags" Target="../tags/tag66.xml"/><Relationship Id="rId8" Type="http://schemas.openxmlformats.org/officeDocument/2006/relationships/tags" Target="../tags/tag65.xml"/><Relationship Id="rId7" Type="http://schemas.openxmlformats.org/officeDocument/2006/relationships/tags" Target="../tags/tag64.xml"/><Relationship Id="rId6" Type="http://schemas.openxmlformats.org/officeDocument/2006/relationships/tags" Target="../tags/tag63.xml"/><Relationship Id="rId5" Type="http://schemas.openxmlformats.org/officeDocument/2006/relationships/image" Target="../media/image8.png"/><Relationship Id="rId4" Type="http://schemas.openxmlformats.org/officeDocument/2006/relationships/tags" Target="../tags/tag62.xml"/><Relationship Id="rId3" Type="http://schemas.openxmlformats.org/officeDocument/2006/relationships/image" Target="../media/image3.png"/><Relationship Id="rId2" Type="http://schemas.openxmlformats.org/officeDocument/2006/relationships/tags" Target="../tags/tag61.xml"/><Relationship Id="rId11" Type="http://schemas.openxmlformats.org/officeDocument/2006/relationships/tags" Target="../tags/tag68.xml"/><Relationship Id="rId10" Type="http://schemas.openxmlformats.org/officeDocument/2006/relationships/tags" Target="../tags/tag6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tags" Target="../tags/tag73.xml"/><Relationship Id="rId7" Type="http://schemas.openxmlformats.org/officeDocument/2006/relationships/image" Target="../media/image8.png"/><Relationship Id="rId6" Type="http://schemas.openxmlformats.org/officeDocument/2006/relationships/tags" Target="../tags/tag72.xml"/><Relationship Id="rId5" Type="http://schemas.openxmlformats.org/officeDocument/2006/relationships/image" Target="../media/image3.png"/><Relationship Id="rId4" Type="http://schemas.openxmlformats.org/officeDocument/2006/relationships/tags" Target="../tags/tag71.xml"/><Relationship Id="rId3" Type="http://schemas.openxmlformats.org/officeDocument/2006/relationships/tags" Target="../tags/tag70.xml"/><Relationship Id="rId2" Type="http://schemas.openxmlformats.org/officeDocument/2006/relationships/tags" Target="../tags/tag69.xml"/><Relationship Id="rId14" Type="http://schemas.openxmlformats.org/officeDocument/2006/relationships/tags" Target="../tags/tag78.xml"/><Relationship Id="rId13" Type="http://schemas.openxmlformats.org/officeDocument/2006/relationships/tags" Target="../tags/tag77.xml"/><Relationship Id="rId12" Type="http://schemas.openxmlformats.org/officeDocument/2006/relationships/tags" Target="../tags/tag76.xml"/><Relationship Id="rId11" Type="http://schemas.openxmlformats.org/officeDocument/2006/relationships/tags" Target="../tags/tag75.xml"/><Relationship Id="rId10" Type="http://schemas.openxmlformats.org/officeDocument/2006/relationships/tags" Target="../tags/tag74.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tx2"/>
        </a:solidFill>
        <a:effectLst/>
      </p:bgPr>
    </p:bg>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4" name="等腰三角形 23"/>
          <p:cNvSpPr/>
          <p:nvPr>
            <p:custDataLst>
              <p:tags r:id="rId4"/>
            </p:custDataLst>
          </p:nvPr>
        </p:nvSpPr>
        <p:spPr>
          <a:xfrm>
            <a:off x="488950" y="6037898"/>
            <a:ext cx="149225" cy="7919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5" name="等腰三角形 24"/>
          <p:cNvSpPr/>
          <p:nvPr>
            <p:custDataLst>
              <p:tags r:id="rId5"/>
            </p:custDataLst>
          </p:nvPr>
        </p:nvSpPr>
        <p:spPr>
          <a:xfrm>
            <a:off x="488950" y="6193111"/>
            <a:ext cx="149225" cy="7919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6" name="等腰三角形 25"/>
          <p:cNvSpPr/>
          <p:nvPr>
            <p:custDataLst>
              <p:tags r:id="rId6"/>
            </p:custDataLst>
          </p:nvPr>
        </p:nvSpPr>
        <p:spPr>
          <a:xfrm>
            <a:off x="488950" y="6367329"/>
            <a:ext cx="149225" cy="7919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9" name="Freeform 5"/>
          <p:cNvSpPr/>
          <p:nvPr>
            <p:custDataLst>
              <p:tags r:id="rId7"/>
            </p:custDataLst>
          </p:nvPr>
        </p:nvSpPr>
        <p:spPr bwMode="auto">
          <a:xfrm>
            <a:off x="3411538" y="2160223"/>
            <a:ext cx="2654300" cy="2771540"/>
          </a:xfrm>
          <a:custGeom>
            <a:avLst/>
            <a:gdLst>
              <a:gd name="T0" fmla="*/ 1672 w 1672"/>
              <a:gd name="T1" fmla="*/ 1667 h 1840"/>
              <a:gd name="T2" fmla="*/ 1672 w 1672"/>
              <a:gd name="T3" fmla="*/ 1840 h 1840"/>
              <a:gd name="T4" fmla="*/ 0 w 1672"/>
              <a:gd name="T5" fmla="*/ 1840 h 1840"/>
              <a:gd name="T6" fmla="*/ 0 w 1672"/>
              <a:gd name="T7" fmla="*/ 0 h 1840"/>
              <a:gd name="T8" fmla="*/ 1672 w 1672"/>
              <a:gd name="T9" fmla="*/ 0 h 1840"/>
              <a:gd name="T10" fmla="*/ 1672 w 1672"/>
              <a:gd name="T11" fmla="*/ 170 h 1840"/>
            </a:gdLst>
            <a:ahLst/>
            <a:cxnLst>
              <a:cxn ang="0">
                <a:pos x="T0" y="T1"/>
              </a:cxn>
              <a:cxn ang="0">
                <a:pos x="T2" y="T3"/>
              </a:cxn>
              <a:cxn ang="0">
                <a:pos x="T4" y="T5"/>
              </a:cxn>
              <a:cxn ang="0">
                <a:pos x="T6" y="T7"/>
              </a:cxn>
              <a:cxn ang="0">
                <a:pos x="T8" y="T9"/>
              </a:cxn>
              <a:cxn ang="0">
                <a:pos x="T10" y="T11"/>
              </a:cxn>
            </a:cxnLst>
            <a:rect l="0" t="0" r="r" b="b"/>
            <a:pathLst>
              <a:path w="1672" h="1840">
                <a:moveTo>
                  <a:pt x="1672" y="1667"/>
                </a:moveTo>
                <a:lnTo>
                  <a:pt x="1672" y="1840"/>
                </a:lnTo>
                <a:lnTo>
                  <a:pt x="0" y="1840"/>
                </a:lnTo>
                <a:lnTo>
                  <a:pt x="0" y="0"/>
                </a:lnTo>
                <a:lnTo>
                  <a:pt x="1672" y="0"/>
                </a:lnTo>
                <a:lnTo>
                  <a:pt x="1672" y="170"/>
                </a:lnTo>
              </a:path>
            </a:pathLst>
          </a:custGeom>
          <a:noFill/>
          <a:ln w="58738" cap="flat">
            <a:solidFill>
              <a:schemeClr val="accent1"/>
            </a:solidFill>
            <a:prstDash val="solid"/>
            <a:miter lim="800000"/>
          </a:ln>
          <a:extLst>
            <a:ext uri="{909E8E84-426E-40DD-AFC4-6F175D3DCCD1}">
              <a14:hiddenFill xmlns:a14="http://schemas.microsoft.com/office/drawing/2010/main">
                <a:solidFill>
                  <a:schemeClr val="tx2"/>
                </a:solidFill>
              </a14:hiddenFill>
            </a:ext>
          </a:extLst>
        </p:spPr>
        <p:txBody>
          <a:bodyPr vert="horz" wrap="square" lIns="91440" tIns="45720" rIns="91440" bIns="45720" numCol="1" anchor="t" anchorCtr="0" compatLnSpc="1"/>
          <a:lstStyle/>
          <a:p>
            <a:endParaRPr lang="zh-CN" altLang="en-US"/>
          </a:p>
        </p:txBody>
      </p:sp>
      <p:sp>
        <p:nvSpPr>
          <p:cNvPr id="30" name="矩形 29"/>
          <p:cNvSpPr/>
          <p:nvPr>
            <p:custDataLst>
              <p:tags r:id="rId8"/>
            </p:custDataLst>
          </p:nvPr>
        </p:nvSpPr>
        <p:spPr>
          <a:xfrm>
            <a:off x="3814339" y="3994873"/>
            <a:ext cx="1838325" cy="342237"/>
          </a:xfrm>
          <a:prstGeom prst="rect">
            <a:avLst/>
          </a:prstGeom>
          <a:noFill/>
          <a:ln w="9525">
            <a:solidFill>
              <a:srgbClr val="2B5389"/>
            </a:solidFill>
          </a:ln>
          <a:extLst>
            <a:ext uri="{909E8E84-426E-40DD-AFC4-6F175D3DCCD1}">
              <a14:hiddenFill xmlns:a14="http://schemas.microsoft.com/office/drawing/2010/main">
                <a:solidFill>
                  <a:srgbClr val="79BE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cxnSp>
        <p:nvCxnSpPr>
          <p:cNvPr id="31" name="直接连接符 30"/>
          <p:cNvCxnSpPr/>
          <p:nvPr>
            <p:custDataLst>
              <p:tags r:id="rId9"/>
            </p:custDataLst>
          </p:nvPr>
        </p:nvCxnSpPr>
        <p:spPr>
          <a:xfrm>
            <a:off x="3810529" y="4496481"/>
            <a:ext cx="2694940" cy="0"/>
          </a:xfrm>
          <a:prstGeom prst="line">
            <a:avLst/>
          </a:prstGeom>
          <a:ln w="9525">
            <a:solidFill>
              <a:srgbClr val="2B5389"/>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custDataLst>
              <p:tags r:id="rId10"/>
            </p:custDataLst>
          </p:nvPr>
        </p:nvCxnSpPr>
        <p:spPr>
          <a:xfrm>
            <a:off x="3810529" y="4593628"/>
            <a:ext cx="612775" cy="5080"/>
          </a:xfrm>
          <a:prstGeom prst="line">
            <a:avLst/>
          </a:prstGeom>
          <a:ln w="9525">
            <a:solidFill>
              <a:srgbClr val="2B5389"/>
            </a:solidFill>
          </a:ln>
        </p:spPr>
        <p:style>
          <a:lnRef idx="1">
            <a:schemeClr val="accent1"/>
          </a:lnRef>
          <a:fillRef idx="0">
            <a:schemeClr val="accent1"/>
          </a:fillRef>
          <a:effectRef idx="0">
            <a:schemeClr val="accent1"/>
          </a:effectRef>
          <a:fontRef idx="minor">
            <a:schemeClr val="tx1"/>
          </a:fontRef>
        </p:style>
      </p:cxnSp>
      <p:pic>
        <p:nvPicPr>
          <p:cNvPr id="4" name="图片 3" descr="image2"/>
          <p:cNvPicPr>
            <a:picLocks noChangeAspect="1"/>
          </p:cNvPicPr>
          <p:nvPr>
            <p:custDataLst>
              <p:tags r:id="rId11"/>
            </p:custDataLst>
          </p:nvPr>
        </p:nvPicPr>
        <p:blipFill>
          <a:blip r:embed="rId12"/>
          <a:stretch>
            <a:fillRect/>
          </a:stretch>
        </p:blipFill>
        <p:spPr>
          <a:xfrm rot="20700000">
            <a:off x="2682875" y="1409065"/>
            <a:ext cx="1849120" cy="1297940"/>
          </a:xfrm>
          <a:prstGeom prst="rect">
            <a:avLst/>
          </a:prstGeom>
        </p:spPr>
      </p:pic>
      <p:sp>
        <p:nvSpPr>
          <p:cNvPr id="2" name="标题 1"/>
          <p:cNvSpPr>
            <a:spLocks noGrp="1"/>
          </p:cNvSpPr>
          <p:nvPr>
            <p:ph type="ctrTitle" hasCustomPrompt="1"/>
            <p:custDataLst>
              <p:tags r:id="rId13"/>
            </p:custDataLst>
          </p:nvPr>
        </p:nvSpPr>
        <p:spPr>
          <a:xfrm>
            <a:off x="3712498" y="2495136"/>
            <a:ext cx="4939841" cy="807892"/>
          </a:xfrm>
        </p:spPr>
        <p:txBody>
          <a:bodyPr lIns="90000" tIns="46800" rIns="90000" bIns="46800" anchor="b" anchorCtr="0">
            <a:noAutofit/>
          </a:bodyPr>
          <a:lstStyle>
            <a:lvl1pPr algn="l">
              <a:lnSpc>
                <a:spcPct val="130000"/>
              </a:lnSpc>
              <a:defRPr sz="4800" b="0" spc="0" baseline="0">
                <a:solidFill>
                  <a:schemeClr val="accent1"/>
                </a:solidFill>
                <a:latin typeface="微软雅黑" panose="020B0503020204020204" charset="-122"/>
                <a:ea typeface="汉仪旗黑-85S" panose="00020600040101010101" charset="-122"/>
              </a:defRPr>
            </a:lvl1pPr>
          </a:lstStyle>
          <a:p>
            <a:r>
              <a:rPr lang="zh-CN" altLang="en-US" dirty="0"/>
              <a:t>编辑标题</a:t>
            </a:r>
            <a:endParaRPr lang="zh-CN" altLang="en-US" dirty="0"/>
          </a:p>
        </p:txBody>
      </p:sp>
      <p:sp>
        <p:nvSpPr>
          <p:cNvPr id="3" name="副标题 2"/>
          <p:cNvSpPr>
            <a:spLocks noGrp="1"/>
          </p:cNvSpPr>
          <p:nvPr>
            <p:ph type="subTitle" idx="1" hasCustomPrompt="1"/>
            <p:custDataLst>
              <p:tags r:id="rId14"/>
            </p:custDataLst>
          </p:nvPr>
        </p:nvSpPr>
        <p:spPr>
          <a:xfrm>
            <a:off x="3712498" y="3374759"/>
            <a:ext cx="4939841" cy="547628"/>
          </a:xfrm>
        </p:spPr>
        <p:txBody>
          <a:bodyPr lIns="90000" tIns="46800" rIns="90000" bIns="46800">
            <a:noAutofit/>
          </a:bodyPr>
          <a:lstStyle>
            <a:lvl1pPr marL="0" indent="0" algn="l" eaLnBrk="1" fontAlgn="auto" latinLnBrk="0" hangingPunct="1">
              <a:lnSpc>
                <a:spcPct val="130000"/>
              </a:lnSpc>
              <a:buNone/>
              <a:defRPr sz="1600" u="none" strike="noStrike" kern="1200" cap="none" spc="0" normalizeH="0" baseline="0">
                <a:solidFill>
                  <a:schemeClr val="accent1"/>
                </a:solidFill>
                <a:uFillTx/>
                <a:latin typeface="微软雅黑" panose="020B0503020204020204" charset="-122"/>
                <a:ea typeface="微软雅黑"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5" name="文本占位符 4"/>
          <p:cNvSpPr>
            <a:spLocks noGrp="1"/>
          </p:cNvSpPr>
          <p:nvPr>
            <p:ph type="body" sz="quarter" idx="13" hasCustomPrompt="1"/>
            <p:custDataLst>
              <p:tags r:id="rId15"/>
            </p:custDataLst>
          </p:nvPr>
        </p:nvSpPr>
        <p:spPr>
          <a:xfrm>
            <a:off x="3810529" y="3994150"/>
            <a:ext cx="1838325" cy="349250"/>
          </a:xfrm>
        </p:spPr>
        <p:txBody>
          <a:bodyPr lIns="90000" tIns="46800" rIns="90000" bIns="46800" anchor="ctr" anchorCtr="0"/>
          <a:lstStyle>
            <a:lvl1pPr marL="0" indent="0">
              <a:lnSpc>
                <a:spcPct val="130000"/>
              </a:lnSpc>
              <a:buNone/>
              <a:defRPr sz="1400" spc="0" baseline="0">
                <a:solidFill>
                  <a:schemeClr val="accent1"/>
                </a:solidFill>
                <a:latin typeface="微软雅黑" panose="020B0503020204020204" charset="-122"/>
                <a:ea typeface="微软雅黑" panose="020B0503020204020204" charset="-122"/>
              </a:defRPr>
            </a:lvl1pPr>
          </a:lstStyle>
          <a:p>
            <a:pPr lvl="0"/>
            <a:r>
              <a:rPr lang="zh-CN" altLang="en-US" dirty="0"/>
              <a:t>编辑文本</a:t>
            </a:r>
            <a:endParaRPr lang="zh-CN" altLang="en-US" dirty="0"/>
          </a:p>
        </p:txBody>
      </p:sp>
      <p:sp>
        <p:nvSpPr>
          <p:cNvPr id="16" name="日期占位符 15"/>
          <p:cNvSpPr>
            <a:spLocks noGrp="1"/>
          </p:cNvSpPr>
          <p:nvPr>
            <p:ph type="dt" sz="half" idx="10"/>
            <p:custDataLst>
              <p:tags r:id="rId16"/>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7"/>
            </p:custDataLst>
          </p:nvPr>
        </p:nvSpPr>
        <p:spPr/>
        <p:txBody>
          <a:bodyPr/>
          <a:lstStyle/>
          <a:p>
            <a:endParaRPr lang="zh-CN" altLang="en-US" dirty="0"/>
          </a:p>
        </p:txBody>
      </p:sp>
      <p:sp>
        <p:nvSpPr>
          <p:cNvPr id="18" name="灯片编号占位符 17"/>
          <p:cNvSpPr>
            <a:spLocks noGrp="1"/>
          </p:cNvSpPr>
          <p:nvPr>
            <p:ph type="sldNum" sz="quarter" idx="12"/>
            <p:custDataLst>
              <p:tags r:id="rId18"/>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tx2"/>
        </a:solidFill>
        <a:effectLst/>
      </p:bgPr>
    </p:bg>
    <p:spTree>
      <p:nvGrpSpPr>
        <p:cNvPr id="1" name=""/>
        <p:cNvGrpSpPr/>
        <p:nvPr/>
      </p:nvGrpSpPr>
      <p:grpSpPr>
        <a:xfrm>
          <a:off x="0" y="0"/>
          <a:ext cx="0" cy="0"/>
          <a:chOff x="0" y="0"/>
          <a:chExt cx="0" cy="0"/>
        </a:xfrm>
      </p:grpSpPr>
      <p:grpSp>
        <p:nvGrpSpPr>
          <p:cNvPr id="20" name="组合 19"/>
          <p:cNvGrpSpPr/>
          <p:nvPr>
            <p:custDataLst>
              <p:tags r:id="rId2"/>
            </p:custDataLst>
          </p:nvPr>
        </p:nvGrpSpPr>
        <p:grpSpPr>
          <a:xfrm>
            <a:off x="-3810" y="-13970"/>
            <a:ext cx="12199779" cy="6886258"/>
            <a:chOff x="-3810" y="-13970"/>
            <a:chExt cx="12199779" cy="6886258"/>
          </a:xfrm>
        </p:grpSpPr>
        <p:sp>
          <p:nvSpPr>
            <p:cNvPr id="21" name="矩形 20"/>
            <p:cNvSpPr/>
            <p:nvPr userDrawn="1">
              <p:custDataLst>
                <p:tags r:id="rId3"/>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2" name="图片 21" descr="1"/>
            <p:cNvPicPr>
              <a:picLocks noChangeAspect="1"/>
            </p:cNvPicPr>
            <p:nvPr userDrawn="1">
              <p:custDataLst>
                <p:tags r:id="rId4"/>
              </p:custDataLst>
            </p:nvPr>
          </p:nvPicPr>
          <p:blipFill>
            <a:blip r:embed="rId5"/>
            <a:srcRect/>
            <a:stretch>
              <a:fillRect/>
            </a:stretch>
          </p:blipFill>
          <p:spPr>
            <a:xfrm>
              <a:off x="-3810" y="-13970"/>
              <a:ext cx="4859020" cy="4742815"/>
            </a:xfrm>
            <a:prstGeom prst="rect">
              <a:avLst/>
            </a:prstGeom>
            <a:noFill/>
            <a:ln w="9525">
              <a:noFill/>
            </a:ln>
          </p:spPr>
        </p:pic>
        <p:pic>
          <p:nvPicPr>
            <p:cNvPr id="23" name="图片 22" descr="2"/>
            <p:cNvPicPr>
              <a:picLocks noChangeAspect="1"/>
            </p:cNvPicPr>
            <p:nvPr userDrawn="1">
              <p:custDataLst>
                <p:tags r:id="rId6"/>
              </p:custDataLst>
            </p:nvPr>
          </p:nvPicPr>
          <p:blipFill>
            <a:blip r:embed="rId7"/>
            <a:srcRect/>
            <a:stretch>
              <a:fillRect/>
            </a:stretch>
          </p:blipFill>
          <p:spPr>
            <a:xfrm>
              <a:off x="7528719" y="1524000"/>
              <a:ext cx="4667250" cy="5348288"/>
            </a:xfrm>
            <a:prstGeom prst="rect">
              <a:avLst/>
            </a:prstGeom>
            <a:noFill/>
            <a:ln w="9525">
              <a:noFill/>
            </a:ln>
          </p:spPr>
        </p:pic>
        <p:pic>
          <p:nvPicPr>
            <p:cNvPr id="24" name="图片 23"/>
            <p:cNvPicPr>
              <a:picLocks noChangeAspect="1"/>
            </p:cNvPicPr>
            <p:nvPr userDrawn="1">
              <p:custDataLst>
                <p:tags r:id="rId8"/>
              </p:custDataLst>
            </p:nvPr>
          </p:nvPicPr>
          <p:blipFill rotWithShape="1">
            <a:blip r:embed="rId9"/>
            <a:srcRect/>
            <a:stretch>
              <a:fillRect/>
            </a:stretch>
          </p:blipFill>
          <p:spPr>
            <a:xfrm rot="10800000" flipH="1">
              <a:off x="201" y="13879"/>
              <a:ext cx="889736" cy="1235321"/>
            </a:xfrm>
            <a:prstGeom prst="rect">
              <a:avLst/>
            </a:prstGeom>
          </p:spPr>
        </p:pic>
      </p:grpSp>
      <p:sp>
        <p:nvSpPr>
          <p:cNvPr id="3" name="日期占位符 2"/>
          <p:cNvSpPr>
            <a:spLocks noGrp="1"/>
          </p:cNvSpPr>
          <p:nvPr>
            <p:ph type="dt" sz="half" idx="10"/>
            <p:custDataLst>
              <p:tags r:id="rId10"/>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lstStyle/>
          <a:p>
            <a:endParaRPr lang="zh-CN" altLang="en-US"/>
          </a:p>
        </p:txBody>
      </p:sp>
      <p:sp>
        <p:nvSpPr>
          <p:cNvPr id="5" name="灯片编号占位符 4"/>
          <p:cNvSpPr>
            <a:spLocks noGrp="1"/>
          </p:cNvSpPr>
          <p:nvPr>
            <p:ph type="sldNum" sz="quarter" idx="12"/>
            <p:custDataLst>
              <p:tags r:id="rId12"/>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3"/>
            </p:custDataLst>
          </p:nvPr>
        </p:nvSpPr>
        <p:spPr>
          <a:xfrm>
            <a:off x="669930" y="952508"/>
            <a:ext cx="10852237" cy="5388907"/>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pic>
        <p:nvPicPr>
          <p:cNvPr id="7" name="图片 6"/>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p:cNvSpPr>
            <a:spLocks noGrp="1"/>
          </p:cNvSpPr>
          <p:nvPr>
            <p:ph type="title" hasCustomPrompt="1"/>
            <p:custDataLst>
              <p:tags r:id="rId4"/>
            </p:custDataLst>
          </p:nvPr>
        </p:nvSpPr>
        <p:spPr>
          <a:xfrm>
            <a:off x="3706528" y="2633664"/>
            <a:ext cx="5127286" cy="1019888"/>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6600" b="0" i="0" u="none" strike="noStrike" kern="1200" cap="none" spc="0" normalizeH="0" baseline="0" noProof="1" dirty="0">
                <a:solidFill>
                  <a:schemeClr val="accent1"/>
                </a:solidFill>
                <a:uFillTx/>
                <a:latin typeface="微软雅黑" panose="020B0503020204020204" charset="-122"/>
                <a:ea typeface="汉仪旗黑-85S" panose="00020600040101010101"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
        <p:nvSpPr>
          <p:cNvPr id="14" name="文本占位符 13"/>
          <p:cNvSpPr>
            <a:spLocks noGrp="1"/>
          </p:cNvSpPr>
          <p:nvPr>
            <p:ph type="body" sz="quarter" idx="13" hasCustomPrompt="1"/>
            <p:custDataLst>
              <p:tags r:id="rId8"/>
            </p:custDataLst>
          </p:nvPr>
        </p:nvSpPr>
        <p:spPr>
          <a:xfrm>
            <a:off x="3706529" y="3759200"/>
            <a:ext cx="5127910" cy="406400"/>
          </a:xfrm>
        </p:spPr>
        <p:txBody>
          <a:bodyPr>
            <a:normAutofit/>
          </a:bodyPr>
          <a:lstStyle>
            <a:lvl1pPr marL="0" indent="0" algn="ctr">
              <a:buNone/>
              <a:defRPr sz="1400" spc="0" baseline="0">
                <a:solidFill>
                  <a:schemeClr val="accent1"/>
                </a:solidFill>
                <a:latin typeface="微软雅黑" panose="020B0503020204020204" charset="-122"/>
                <a:ea typeface="微软雅黑" panose="020B0503020204020204" charset="-122"/>
              </a:defRPr>
            </a:lvl1pPr>
            <a:lvl2pPr marL="457200" indent="0">
              <a:buNone/>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CN" altLang="en-US" dirty="0"/>
              <a:t>单击此处编辑文本</a:t>
            </a:r>
            <a:endParaRPr lang="zh-CN" altLang="en-US" dirty="0"/>
          </a:p>
        </p:txBody>
      </p:sp>
      <p:pic>
        <p:nvPicPr>
          <p:cNvPr id="12" name="图片 11" descr="image2"/>
          <p:cNvPicPr>
            <a:picLocks noChangeAspect="1"/>
          </p:cNvPicPr>
          <p:nvPr>
            <p:custDataLst>
              <p:tags r:id="rId9"/>
            </p:custDataLst>
          </p:nvPr>
        </p:nvPicPr>
        <p:blipFill>
          <a:blip r:embed="rId10"/>
          <a:stretch>
            <a:fillRect/>
          </a:stretch>
        </p:blipFill>
        <p:spPr>
          <a:xfrm rot="720000">
            <a:off x="2624455" y="2141855"/>
            <a:ext cx="1536700" cy="107823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pic>
        <p:nvPicPr>
          <p:cNvPr id="10" name="图片 9"/>
          <p:cNvPicPr>
            <a:picLocks noChangeAspect="1"/>
          </p:cNvPicPr>
          <p:nvPr>
            <p:custDataLst>
              <p:tags r:id="rId2"/>
            </p:custDataLst>
          </p:nvPr>
        </p:nvPicPr>
        <p:blipFill rotWithShape="1">
          <a:blip r:embed="rId3"/>
          <a:srcRect/>
          <a:stretch>
            <a:fillRect/>
          </a:stretch>
        </p:blipFill>
        <p:spPr>
          <a:xfrm flipH="1">
            <a:off x="10939346" y="6259"/>
            <a:ext cx="1252654" cy="1739202"/>
          </a:xfrm>
          <a:prstGeom prst="rect">
            <a:avLst/>
          </a:prstGeom>
        </p:spPr>
      </p:pic>
      <p:pic>
        <p:nvPicPr>
          <p:cNvPr id="9" name="图片 8" descr="1"/>
          <p:cNvPicPr>
            <a:picLocks noChangeAspect="1"/>
          </p:cNvPicPr>
          <p:nvPr>
            <p:custDataLst>
              <p:tags r:id="rId4"/>
            </p:custDataLst>
          </p:nvPr>
        </p:nvPicPr>
        <p:blipFill rotWithShape="1">
          <a:blip r:embed="rId5"/>
          <a:srcRect/>
          <a:stretch>
            <a:fillRect/>
          </a:stretch>
        </p:blipFill>
        <p:spPr>
          <a:xfrm flipH="1">
            <a:off x="6813394" y="6259"/>
            <a:ext cx="5390928" cy="6152207"/>
          </a:xfrm>
          <a:prstGeom prst="rect">
            <a:avLst/>
          </a:prstGeom>
          <a:noFill/>
          <a:ln w="9525">
            <a:noFill/>
          </a:ln>
        </p:spPr>
      </p:pic>
      <p:sp>
        <p:nvSpPr>
          <p:cNvPr id="2" name="标题 1"/>
          <p:cNvSpPr>
            <a:spLocks noGrp="1"/>
          </p:cNvSpPr>
          <p:nvPr>
            <p:ph type="title"/>
            <p:custDataLst>
              <p:tags r:id="rId6"/>
            </p:custDataLst>
          </p:nvPr>
        </p:nvSpPr>
        <p:spPr/>
        <p:txBody>
          <a:bodyPr/>
          <a:lstStyle>
            <a:lvl1pPr>
              <a:defRPr baseline="0">
                <a:solidFill>
                  <a:schemeClr val="tx1">
                    <a:lumMod val="75000"/>
                    <a:lumOff val="25000"/>
                  </a:schemeClr>
                </a:solidFill>
                <a:latin typeface="微软雅黑" panose="020B0503020204020204" charset="-122"/>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grpSp>
        <p:nvGrpSpPr>
          <p:cNvPr id="12" name="组合 11"/>
          <p:cNvGrpSpPr/>
          <p:nvPr>
            <p:custDataLst>
              <p:tags r:id="rId2"/>
            </p:custDataLst>
          </p:nvPr>
        </p:nvGrpSpPr>
        <p:grpSpPr>
          <a:xfrm>
            <a:off x="-3810" y="-13970"/>
            <a:ext cx="12199779" cy="6886258"/>
            <a:chOff x="-3810" y="-13970"/>
            <a:chExt cx="12199779" cy="6886258"/>
          </a:xfrm>
        </p:grpSpPr>
        <p:sp>
          <p:nvSpPr>
            <p:cNvPr id="8" name="矩形 7"/>
            <p:cNvSpPr/>
            <p:nvPr userDrawn="1">
              <p:custDataLst>
                <p:tags r:id="rId3"/>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descr="1"/>
            <p:cNvPicPr>
              <a:picLocks noChangeAspect="1"/>
            </p:cNvPicPr>
            <p:nvPr userDrawn="1">
              <p:custDataLst>
                <p:tags r:id="rId4"/>
              </p:custDataLst>
            </p:nvPr>
          </p:nvPicPr>
          <p:blipFill>
            <a:blip r:embed="rId5"/>
            <a:srcRect/>
            <a:stretch>
              <a:fillRect/>
            </a:stretch>
          </p:blipFill>
          <p:spPr>
            <a:xfrm>
              <a:off x="-3810" y="-13970"/>
              <a:ext cx="4859020" cy="4742815"/>
            </a:xfrm>
            <a:prstGeom prst="rect">
              <a:avLst/>
            </a:prstGeom>
            <a:noFill/>
            <a:ln w="9525">
              <a:noFill/>
            </a:ln>
          </p:spPr>
        </p:pic>
        <p:pic>
          <p:nvPicPr>
            <p:cNvPr id="9" name="图片 8" descr="2"/>
            <p:cNvPicPr>
              <a:picLocks noChangeAspect="1"/>
            </p:cNvPicPr>
            <p:nvPr userDrawn="1">
              <p:custDataLst>
                <p:tags r:id="rId6"/>
              </p:custDataLst>
            </p:nvPr>
          </p:nvPicPr>
          <p:blipFill>
            <a:blip r:embed="rId7"/>
            <a:srcRect/>
            <a:stretch>
              <a:fillRect/>
            </a:stretch>
          </p:blipFill>
          <p:spPr>
            <a:xfrm>
              <a:off x="7528719" y="1524000"/>
              <a:ext cx="4667250" cy="5348288"/>
            </a:xfrm>
            <a:prstGeom prst="rect">
              <a:avLst/>
            </a:prstGeom>
            <a:noFill/>
            <a:ln w="9525">
              <a:noFill/>
            </a:ln>
          </p:spPr>
        </p:pic>
        <p:pic>
          <p:nvPicPr>
            <p:cNvPr id="10" name="图片 9"/>
            <p:cNvPicPr>
              <a:picLocks noChangeAspect="1"/>
            </p:cNvPicPr>
            <p:nvPr userDrawn="1">
              <p:custDataLst>
                <p:tags r:id="rId8"/>
              </p:custDataLst>
            </p:nvPr>
          </p:nvPicPr>
          <p:blipFill rotWithShape="1">
            <a:blip r:embed="rId9"/>
            <a:srcRect/>
            <a:stretch>
              <a:fillRect/>
            </a:stretch>
          </p:blipFill>
          <p:spPr>
            <a:xfrm rot="10800000" flipH="1">
              <a:off x="201" y="13879"/>
              <a:ext cx="889736" cy="1235321"/>
            </a:xfrm>
            <a:prstGeom prst="rect">
              <a:avLst/>
            </a:prstGeom>
          </p:spPr>
        </p:pic>
      </p:grpSp>
      <p:sp>
        <p:nvSpPr>
          <p:cNvPr id="2" name="标题 1"/>
          <p:cNvSpPr>
            <a:spLocks noGrp="1"/>
          </p:cNvSpPr>
          <p:nvPr>
            <p:ph type="title" hasCustomPrompt="1"/>
            <p:custDataLst>
              <p:tags r:id="rId10"/>
            </p:custDataLst>
          </p:nvPr>
        </p:nvSpPr>
        <p:spPr>
          <a:xfrm>
            <a:off x="1281600" y="1249200"/>
            <a:ext cx="9626400" cy="723600"/>
          </a:xfrm>
        </p:spPr>
        <p:txBody>
          <a:bodyPr anchor="ctr"/>
          <a:lstStyle>
            <a:lvl1pPr>
              <a:defRPr sz="3200" baseline="0">
                <a:solidFill>
                  <a:schemeClr val="tx1">
                    <a:lumMod val="75000"/>
                    <a:lumOff val="25000"/>
                  </a:schemeClr>
                </a:solidFill>
                <a:latin typeface="微软雅黑" panose="020B0503020204020204" charset="-122"/>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1"/>
            </p:custDataLst>
          </p:nvPr>
        </p:nvSpPr>
        <p:spPr>
          <a:xfrm>
            <a:off x="1281113" y="2163600"/>
            <a:ext cx="9626600" cy="3445200"/>
          </a:xfrm>
        </p:spPr>
        <p:txBody>
          <a:bodyPr/>
          <a:lstStyle>
            <a:lvl1pPr>
              <a:defRPr baseline="0">
                <a:latin typeface="微软雅黑" panose="020B0503020204020204" charset="-122"/>
                <a:ea typeface="微软雅黑" panose="020B0503020204020204" charset="-122"/>
              </a:defRPr>
            </a:lvl1pPr>
            <a:lvl2pPr>
              <a:defRPr baseline="0">
                <a:latin typeface="微软雅黑" panose="020B0503020204020204" charset="-122"/>
                <a:ea typeface="微软雅黑" panose="020B0503020204020204" charset="-122"/>
              </a:defRPr>
            </a:lvl2pPr>
            <a:lvl3pPr>
              <a:defRPr baseline="0">
                <a:latin typeface="微软雅黑" panose="020B0503020204020204" charset="-122"/>
                <a:ea typeface="微软雅黑" panose="020B0503020204020204" charset="-122"/>
              </a:defRPr>
            </a:lvl3pPr>
            <a:lvl4pPr>
              <a:defRPr baseline="0">
                <a:latin typeface="微软雅黑" panose="020B0503020204020204" charset="-122"/>
                <a:ea typeface="微软雅黑" panose="020B0503020204020204" charset="-122"/>
              </a:defRPr>
            </a:lvl4pPr>
            <a:lvl5pPr>
              <a:defRPr baseline="0">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3" name="日期占位符 2"/>
          <p:cNvSpPr>
            <a:spLocks noGrp="1"/>
          </p:cNvSpPr>
          <p:nvPr>
            <p:ph type="dt" sz="half" idx="10"/>
            <p:custDataLst>
              <p:tags r:id="rId1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3"/>
            </p:custDataLst>
          </p:nvPr>
        </p:nvSpPr>
        <p:spPr/>
        <p:txBody>
          <a:bodyPr/>
          <a:lstStyle/>
          <a:p>
            <a:endParaRPr lang="zh-CN" altLang="en-US" dirty="0"/>
          </a:p>
        </p:txBody>
      </p:sp>
      <p:sp>
        <p:nvSpPr>
          <p:cNvPr id="5" name="灯片编号占位符 4"/>
          <p:cNvSpPr>
            <a:spLocks noGrp="1"/>
          </p:cNvSpPr>
          <p:nvPr>
            <p:ph type="sldNum" sz="quarter" idx="12"/>
            <p:custDataLst>
              <p:tags r:id="rId14"/>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p:custDataLst>
              <p:tags r:id="rId2"/>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pic>
        <p:nvPicPr>
          <p:cNvPr id="11" name="图片 10"/>
          <p:cNvPicPr>
            <a:picLocks noChangeAspect="1"/>
          </p:cNvPicPr>
          <p:nvPr>
            <p:custDataLst>
              <p:tags r:id="rId3"/>
            </p:custDataLst>
          </p:nvPr>
        </p:nvPicPr>
        <p:blipFill rotWithShape="1">
          <a:blip r:embed="rId4"/>
          <a:srcRect/>
          <a:stretch>
            <a:fillRect/>
          </a:stretch>
        </p:blipFill>
        <p:spPr>
          <a:xfrm flipH="1">
            <a:off x="10943156" y="5133249"/>
            <a:ext cx="1252654" cy="1739202"/>
          </a:xfrm>
          <a:prstGeom prst="rect">
            <a:avLst/>
          </a:prstGeom>
        </p:spPr>
      </p:pic>
      <p:pic>
        <p:nvPicPr>
          <p:cNvPr id="10" name="图片 9" descr="2"/>
          <p:cNvPicPr>
            <a:picLocks noChangeAspect="1"/>
          </p:cNvPicPr>
          <p:nvPr>
            <p:custDataLst>
              <p:tags r:id="rId5"/>
            </p:custDataLst>
          </p:nvPr>
        </p:nvPicPr>
        <p:blipFill>
          <a:blip r:embed="rId6"/>
          <a:srcRect/>
          <a:stretch>
            <a:fillRect/>
          </a:stretch>
        </p:blipFill>
        <p:spPr>
          <a:xfrm>
            <a:off x="7143115" y="1082040"/>
            <a:ext cx="5052695" cy="5790565"/>
          </a:xfrm>
          <a:prstGeom prst="rect">
            <a:avLst/>
          </a:prstGeom>
          <a:noFill/>
          <a:ln w="9525">
            <a:noFill/>
          </a:ln>
        </p:spPr>
      </p:pic>
      <p:sp>
        <p:nvSpPr>
          <p:cNvPr id="2" name="标题 1"/>
          <p:cNvSpPr>
            <a:spLocks noGrp="1"/>
          </p:cNvSpPr>
          <p:nvPr>
            <p:ph type="title" hasCustomPrompt="1"/>
            <p:custDataLst>
              <p:tags r:id="rId7"/>
            </p:custDataLst>
          </p:nvPr>
        </p:nvSpPr>
        <p:spPr>
          <a:xfrm>
            <a:off x="583200" y="770400"/>
            <a:ext cx="3960000" cy="882000"/>
          </a:xfrm>
        </p:spPr>
        <p:txBody>
          <a:bodyPr anchor="ctr"/>
          <a:lstStyle>
            <a:lvl1pPr>
              <a:defRPr sz="3600" baseline="0">
                <a:solidFill>
                  <a:schemeClr val="tx1">
                    <a:lumMod val="75000"/>
                    <a:lumOff val="25000"/>
                  </a:schemeClr>
                </a:solidFill>
                <a:latin typeface="微软雅黑" panose="020B0503020204020204" charset="-122"/>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586800" y="1764000"/>
            <a:ext cx="3956400" cy="4093200"/>
          </a:xfrm>
        </p:spPr>
        <p:txBody>
          <a:bodyPr/>
          <a:lstStyle>
            <a:lvl1pPr>
              <a:defRPr baseline="0">
                <a:latin typeface="微软雅黑" panose="020B0503020204020204" charset="-122"/>
                <a:ea typeface="微软雅黑" panose="020B0503020204020204" charset="-122"/>
              </a:defRPr>
            </a:lvl1pPr>
            <a:lvl2pPr>
              <a:defRPr baseline="0">
                <a:latin typeface="微软雅黑" panose="020B0503020204020204" charset="-122"/>
                <a:ea typeface="微软雅黑" panose="020B0503020204020204" charset="-122"/>
              </a:defRPr>
            </a:lvl2pPr>
            <a:lvl3pPr>
              <a:defRPr baseline="0">
                <a:latin typeface="微软雅黑" panose="020B0503020204020204" charset="-122"/>
                <a:ea typeface="微软雅黑" panose="020B0503020204020204" charset="-122"/>
              </a:defRPr>
            </a:lvl3pPr>
            <a:lvl4pPr>
              <a:defRPr baseline="0">
                <a:latin typeface="微软雅黑" panose="020B0503020204020204" charset="-122"/>
                <a:ea typeface="微软雅黑" panose="020B0503020204020204" charset="-122"/>
              </a:defRPr>
            </a:lvl4pPr>
            <a:lvl5pPr>
              <a:defRPr baseline="0">
                <a:latin typeface="微软雅黑" panose="020B0503020204020204" charset="-122"/>
                <a:ea typeface="微软雅黑" panose="020B0503020204020204" charset="-122"/>
              </a:defRPr>
            </a:lvl5pPr>
          </a:lstStyle>
          <a:p>
            <a:pPr lvl="0"/>
            <a:r>
              <a:rPr lang="zh-CN" altLang="en-US"/>
              <a:t>单击此处编辑母版文本样式</a:t>
            </a:r>
            <a:endParaRPr lang="zh-CN" altLang="en-US"/>
          </a:p>
          <a:p>
            <a:pPr lvl="1"/>
            <a:r>
              <a:rPr lang="zh-CN" altLang="en-US" dirty="0">
                <a:sym typeface="+mn-ea"/>
              </a:rPr>
              <a:t>第</a:t>
            </a:r>
            <a:r>
              <a:rPr lang="zh-CN" altLang="en-US"/>
              <a:t>二级</a:t>
            </a:r>
            <a:endParaRPr lang="zh-CN" altLang="en-US"/>
          </a:p>
          <a:p>
            <a:pPr lvl="2"/>
            <a:r>
              <a:rPr lang="zh-CN" altLang="en-US" dirty="0">
                <a:sym typeface="+mn-ea"/>
              </a:rPr>
              <a:t>第</a:t>
            </a:r>
            <a:r>
              <a:rPr lang="zh-CN" altLang="en-US"/>
              <a:t>三级</a:t>
            </a:r>
            <a:endParaRPr lang="zh-CN" altLang="en-US"/>
          </a:p>
          <a:p>
            <a:pPr lvl="3"/>
            <a:r>
              <a:rPr lang="zh-CN" altLang="en-US" dirty="0">
                <a:sym typeface="+mn-ea"/>
              </a:rPr>
              <a:t>第</a:t>
            </a:r>
            <a:r>
              <a:rPr lang="zh-CN" altLang="en-US"/>
              <a:t>四级</a:t>
            </a:r>
            <a:endParaRPr lang="zh-CN" altLang="en-US"/>
          </a:p>
          <a:p>
            <a:pPr lvl="4"/>
            <a:r>
              <a:rPr lang="zh-CN" altLang="en-US" dirty="0">
                <a:sym typeface="+mn-ea"/>
              </a:rPr>
              <a:t>第</a:t>
            </a:r>
            <a:r>
              <a:rPr lang="zh-CN" altLang="en-US"/>
              <a:t>五级</a:t>
            </a:r>
            <a:endParaRPr lang="zh-CN" altLang="en-US"/>
          </a:p>
        </p:txBody>
      </p:sp>
      <p:sp>
        <p:nvSpPr>
          <p:cNvPr id="9" name="内容占位符 8"/>
          <p:cNvSpPr>
            <a:spLocks noGrp="1"/>
          </p:cNvSpPr>
          <p:nvPr>
            <p:ph sz="quarter" idx="14"/>
            <p:custDataLst>
              <p:tags r:id="rId12"/>
            </p:custDataLst>
          </p:nvPr>
        </p:nvSpPr>
        <p:spPr>
          <a:xfrm>
            <a:off x="5101200" y="769938"/>
            <a:ext cx="6480000" cy="5087937"/>
          </a:xfrm>
        </p:spPr>
        <p:txBody>
          <a:bodyPr/>
          <a:lstStyle>
            <a:lvl1pPr>
              <a:defRPr baseline="0">
                <a:latin typeface="微软雅黑" panose="020B0503020204020204" charset="-122"/>
                <a:ea typeface="微软雅黑" panose="020B0503020204020204" charset="-122"/>
              </a:defRPr>
            </a:lvl1pPr>
            <a:lvl2pPr>
              <a:defRPr baseline="0">
                <a:latin typeface="微软雅黑" panose="020B0503020204020204" charset="-122"/>
                <a:ea typeface="微软雅黑" panose="020B0503020204020204" charset="-122"/>
              </a:defRPr>
            </a:lvl2pPr>
            <a:lvl3pPr>
              <a:defRPr baseline="0">
                <a:latin typeface="微软雅黑" panose="020B0503020204020204" charset="-122"/>
                <a:ea typeface="微软雅黑" panose="020B0503020204020204" charset="-122"/>
              </a:defRPr>
            </a:lvl3pPr>
            <a:lvl4pPr>
              <a:defRPr baseline="0">
                <a:latin typeface="微软雅黑" panose="020B0503020204020204" charset="-122"/>
                <a:ea typeface="微软雅黑" panose="020B0503020204020204" charset="-122"/>
              </a:defRPr>
            </a:lvl4pPr>
            <a:lvl5pPr>
              <a:defRPr baseline="0">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pic>
        <p:nvPicPr>
          <p:cNvPr id="12" name="图片 11"/>
          <p:cNvPicPr>
            <a:picLocks noChangeAspect="1"/>
          </p:cNvPicPr>
          <p:nvPr>
            <p:custDataLst>
              <p:tags r:id="rId3"/>
            </p:custDataLst>
          </p:nvPr>
        </p:nvPicPr>
        <p:blipFill rotWithShape="1">
          <a:blip r:embed="rId4"/>
          <a:srcRect/>
          <a:stretch>
            <a:fillRect/>
          </a:stretch>
        </p:blipFill>
        <p:spPr>
          <a:xfrm rot="10800000" flipH="1">
            <a:off x="201" y="13879"/>
            <a:ext cx="1252654" cy="1739202"/>
          </a:xfrm>
          <a:prstGeom prst="rect">
            <a:avLst/>
          </a:prstGeom>
        </p:spPr>
      </p:pic>
      <p:pic>
        <p:nvPicPr>
          <p:cNvPr id="11" name="图片 10"/>
          <p:cNvPicPr>
            <a:picLocks noChangeAspect="1"/>
          </p:cNvPicPr>
          <p:nvPr>
            <p:custDataLst>
              <p:tags r:id="rId5"/>
            </p:custDataLst>
          </p:nvPr>
        </p:nvPicPr>
        <p:blipFill rotWithShape="1">
          <a:blip r:embed="rId4"/>
          <a:srcRect/>
          <a:stretch>
            <a:fillRect/>
          </a:stretch>
        </p:blipFill>
        <p:spPr>
          <a:xfrm flipH="1">
            <a:off x="10943156" y="5133249"/>
            <a:ext cx="1252654" cy="1739202"/>
          </a:xfrm>
          <a:prstGeom prst="rect">
            <a:avLst/>
          </a:prstGeom>
        </p:spPr>
      </p:pic>
      <p:pic>
        <p:nvPicPr>
          <p:cNvPr id="6" name="图片 5" descr="2"/>
          <p:cNvPicPr>
            <a:picLocks noChangeAspect="1"/>
          </p:cNvPicPr>
          <p:nvPr>
            <p:custDataLst>
              <p:tags r:id="rId6"/>
            </p:custDataLst>
          </p:nvPr>
        </p:nvPicPr>
        <p:blipFill>
          <a:blip r:embed="rId7"/>
          <a:srcRect/>
          <a:stretch>
            <a:fillRect/>
          </a:stretch>
        </p:blipFill>
        <p:spPr>
          <a:xfrm>
            <a:off x="7143115" y="1082040"/>
            <a:ext cx="5052695" cy="5790565"/>
          </a:xfrm>
          <a:prstGeom prst="rect">
            <a:avLst/>
          </a:prstGeom>
          <a:noFill/>
          <a:ln w="9525">
            <a:noFill/>
          </a:ln>
        </p:spPr>
      </p:pic>
      <p:sp>
        <p:nvSpPr>
          <p:cNvPr id="2" name="标题 1"/>
          <p:cNvSpPr>
            <a:spLocks noGrp="1"/>
          </p:cNvSpPr>
          <p:nvPr>
            <p:ph type="title"/>
            <p:custDataLst>
              <p:tags r:id="rId8"/>
            </p:custDataLst>
          </p:nvPr>
        </p:nvSpPr>
        <p:spPr>
          <a:xfrm>
            <a:off x="612000" y="781200"/>
            <a:ext cx="10976400" cy="626400"/>
          </a:xfrm>
        </p:spPr>
        <p:txBody>
          <a:bodyPr anchor="ctr"/>
          <a:lstStyle>
            <a:lvl1pPr algn="ctr">
              <a:defRPr sz="3600" baseline="0">
                <a:solidFill>
                  <a:schemeClr val="tx1">
                    <a:lumMod val="75000"/>
                    <a:lumOff val="25000"/>
                  </a:schemeClr>
                </a:solidFill>
                <a:latin typeface="微软雅黑" panose="020B0503020204020204" charset="-122"/>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p>
            <a:endParaRPr lang="zh-CN" altLang="en-US" dirty="0"/>
          </a:p>
        </p:txBody>
      </p:sp>
      <p:sp>
        <p:nvSpPr>
          <p:cNvPr id="5" name="灯片编号占位符 4"/>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2"/>
            </p:custDataLst>
          </p:nvPr>
        </p:nvSpPr>
        <p:spPr>
          <a:xfrm>
            <a:off x="612000" y="1659600"/>
            <a:ext cx="10975975" cy="828000"/>
          </a:xfrm>
        </p:spPr>
        <p:txBody>
          <a:bodyPr/>
          <a:lstStyle>
            <a:lvl1pPr algn="ctr">
              <a:defRPr baseline="0">
                <a:latin typeface="微软雅黑" panose="020B0503020204020204" charset="-122"/>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3"/>
            </p:custDataLst>
          </p:nvPr>
        </p:nvSpPr>
        <p:spPr>
          <a:xfrm>
            <a:off x="612775" y="2808000"/>
            <a:ext cx="10965600" cy="3430800"/>
          </a:xfrm>
        </p:spPr>
        <p:txBody>
          <a:bodyPr/>
          <a:lstStyle>
            <a:lvl1pPr>
              <a:defRPr baseline="0">
                <a:latin typeface="微软雅黑" panose="020B0503020204020204" charset="-122"/>
                <a:ea typeface="微软雅黑" panose="020B0503020204020204" charset="-122"/>
              </a:defRPr>
            </a:lvl1pPr>
            <a:lvl2pPr>
              <a:defRPr baseline="0">
                <a:latin typeface="微软雅黑" panose="020B0503020204020204" charset="-122"/>
                <a:ea typeface="微软雅黑" panose="020B0503020204020204" charset="-122"/>
              </a:defRPr>
            </a:lvl2pPr>
            <a:lvl3pPr>
              <a:defRPr baseline="0">
                <a:latin typeface="微软雅黑" panose="020B0503020204020204" charset="-122"/>
                <a:ea typeface="微软雅黑" panose="020B0503020204020204" charset="-122"/>
              </a:defRPr>
            </a:lvl3pPr>
            <a:lvl4pPr>
              <a:defRPr baseline="0">
                <a:latin typeface="微软雅黑" panose="020B0503020204020204" charset="-122"/>
                <a:ea typeface="微软雅黑" panose="020B0503020204020204" charset="-122"/>
              </a:defRPr>
            </a:lvl4pPr>
            <a:lvl5pPr>
              <a:defRPr baseline="0">
                <a:latin typeface="微软雅黑" panose="020B0503020204020204" charset="-122"/>
                <a:ea typeface="微软雅黑" panose="020B0503020204020204" charset="-122"/>
              </a:defRPr>
            </a:lvl5pPr>
          </a:lstStyle>
          <a:p>
            <a:pPr lvl="0"/>
            <a:r>
              <a:rPr lang="zh-CN" altLang="en-US"/>
              <a:t>单击此处编辑母版文本样式</a:t>
            </a:r>
            <a:endParaRPr lang="zh-CN" altLang="en-US"/>
          </a:p>
          <a:p>
            <a:pPr lvl="1"/>
            <a:r>
              <a:rPr lang="zh-CN" altLang="en-US" dirty="0">
                <a:sym typeface="+mn-ea"/>
              </a:rPr>
              <a:t>第</a:t>
            </a:r>
            <a:r>
              <a:rPr lang="zh-CN" altLang="en-US"/>
              <a:t>二级</a:t>
            </a:r>
            <a:endParaRPr lang="zh-CN" altLang="en-US"/>
          </a:p>
          <a:p>
            <a:pPr lvl="2"/>
            <a:r>
              <a:rPr lang="zh-CN" altLang="en-US" dirty="0">
                <a:sym typeface="+mn-ea"/>
              </a:rPr>
              <a:t>第</a:t>
            </a:r>
            <a:r>
              <a:rPr lang="zh-CN" altLang="en-US"/>
              <a:t>三级</a:t>
            </a:r>
            <a:endParaRPr lang="zh-CN" altLang="en-US"/>
          </a:p>
          <a:p>
            <a:pPr lvl="3"/>
            <a:r>
              <a:rPr lang="zh-CN" altLang="en-US" dirty="0">
                <a:sym typeface="+mn-ea"/>
              </a:rPr>
              <a:t>第</a:t>
            </a:r>
            <a:r>
              <a:rPr lang="zh-CN" altLang="en-US"/>
              <a:t>四级</a:t>
            </a:r>
            <a:endParaRPr lang="zh-CN" altLang="en-US"/>
          </a:p>
          <a:p>
            <a:pPr lvl="4"/>
            <a:r>
              <a:rPr lang="zh-CN" altLang="en-US" dirty="0">
                <a:sym typeface="+mn-ea"/>
              </a:rPr>
              <a:t>第</a:t>
            </a:r>
            <a:r>
              <a:rPr lang="zh-CN" altLang="en-US"/>
              <a:t>五级</a:t>
            </a: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pic>
        <p:nvPicPr>
          <p:cNvPr id="11" name="图片 10"/>
          <p:cNvPicPr>
            <a:picLocks noChangeAspect="1"/>
          </p:cNvPicPr>
          <p:nvPr>
            <p:custDataLst>
              <p:tags r:id="rId2"/>
            </p:custDataLst>
          </p:nvPr>
        </p:nvPicPr>
        <p:blipFill rotWithShape="1">
          <a:blip r:embed="rId3"/>
          <a:srcRect/>
          <a:stretch>
            <a:fillRect/>
          </a:stretch>
        </p:blipFill>
        <p:spPr>
          <a:xfrm rot="10800000" flipH="1">
            <a:off x="201" y="13879"/>
            <a:ext cx="1252654" cy="1739202"/>
          </a:xfrm>
          <a:prstGeom prst="rect">
            <a:avLst/>
          </a:prstGeom>
        </p:spPr>
      </p:pic>
      <p:pic>
        <p:nvPicPr>
          <p:cNvPr id="6" name="图片 5" descr="1"/>
          <p:cNvPicPr>
            <a:picLocks noChangeAspect="1"/>
          </p:cNvPicPr>
          <p:nvPr>
            <p:custDataLst>
              <p:tags r:id="rId4"/>
            </p:custDataLst>
          </p:nvPr>
        </p:nvPicPr>
        <p:blipFill>
          <a:blip r:embed="rId5"/>
          <a:srcRect/>
          <a:stretch>
            <a:fillRect/>
          </a:stretch>
        </p:blipFill>
        <p:spPr>
          <a:xfrm>
            <a:off x="-3810" y="-13970"/>
            <a:ext cx="4859020" cy="4742815"/>
          </a:xfrm>
          <a:prstGeom prst="rect">
            <a:avLst/>
          </a:prstGeom>
          <a:noFill/>
          <a:ln w="9525">
            <a:noFill/>
          </a:ln>
        </p:spPr>
      </p:pic>
      <p:sp>
        <p:nvSpPr>
          <p:cNvPr id="8" name="矩形 7"/>
          <p:cNvSpPr/>
          <p:nvPr>
            <p:custDataLst>
              <p:tags r:id="rId6"/>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7"/>
            </p:custDataLst>
          </p:nvPr>
        </p:nvSpPr>
        <p:spPr>
          <a:xfrm>
            <a:off x="604800" y="669600"/>
            <a:ext cx="10976400" cy="565200"/>
          </a:xfrm>
        </p:spPr>
        <p:txBody>
          <a:bodyPr anchor="ctr"/>
          <a:lstStyle>
            <a:lvl1pPr algn="ctr">
              <a:defRPr sz="3200" baseline="0">
                <a:solidFill>
                  <a:schemeClr val="tx1">
                    <a:lumMod val="75000"/>
                    <a:lumOff val="25000"/>
                  </a:schemeClr>
                </a:solidFill>
                <a:latin typeface="微软雅黑" panose="020B0503020204020204" charset="-122"/>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1"/>
            </p:custDataLst>
          </p:nvPr>
        </p:nvSpPr>
        <p:spPr>
          <a:xfrm>
            <a:off x="604837" y="1681200"/>
            <a:ext cx="10990800" cy="3211200"/>
          </a:xfrm>
        </p:spPr>
        <p:txBody>
          <a:bodyPr/>
          <a:lstStyle>
            <a:lvl1pPr>
              <a:defRPr baseline="0">
                <a:latin typeface="微软雅黑" panose="020B0503020204020204" charset="-122"/>
                <a:ea typeface="微软雅黑" panose="020B0503020204020204" charset="-122"/>
              </a:defRPr>
            </a:lvl1pPr>
            <a:lvl2pPr>
              <a:defRPr baseline="0">
                <a:latin typeface="微软雅黑" panose="020B0503020204020204" charset="-122"/>
                <a:ea typeface="微软雅黑" panose="020B0503020204020204" charset="-122"/>
              </a:defRPr>
            </a:lvl2pPr>
            <a:lvl3pPr>
              <a:defRPr baseline="0">
                <a:latin typeface="微软雅黑" panose="020B0503020204020204" charset="-122"/>
                <a:ea typeface="微软雅黑" panose="020B0503020204020204" charset="-122"/>
              </a:defRPr>
            </a:lvl3pPr>
            <a:lvl4pPr>
              <a:defRPr baseline="0">
                <a:latin typeface="微软雅黑" panose="020B0503020204020204" charset="-122"/>
                <a:ea typeface="微软雅黑" panose="020B0503020204020204" charset="-122"/>
              </a:defRPr>
            </a:lvl4pPr>
            <a:lvl5pPr>
              <a:defRPr baseline="0">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9" name="文本占位符 8"/>
          <p:cNvSpPr>
            <a:spLocks noGrp="1"/>
          </p:cNvSpPr>
          <p:nvPr>
            <p:ph type="body" sz="quarter" idx="14"/>
            <p:custDataLst>
              <p:tags r:id="rId12"/>
            </p:custDataLst>
          </p:nvPr>
        </p:nvSpPr>
        <p:spPr>
          <a:xfrm>
            <a:off x="594000" y="5180400"/>
            <a:ext cx="11001600" cy="1011600"/>
          </a:xfrm>
        </p:spPr>
        <p:txBody>
          <a:bodyPr/>
          <a:lstStyle>
            <a:lvl1pPr marL="0" indent="0">
              <a:buNone/>
              <a:defRPr baseline="0">
                <a:latin typeface="微软雅黑" panose="020B0503020204020204" charset="-122"/>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grpSp>
        <p:nvGrpSpPr>
          <p:cNvPr id="12" name="组合 11"/>
          <p:cNvGrpSpPr/>
          <p:nvPr>
            <p:custDataLst>
              <p:tags r:id="rId2"/>
            </p:custDataLst>
          </p:nvPr>
        </p:nvGrpSpPr>
        <p:grpSpPr>
          <a:xfrm>
            <a:off x="7143115" y="1082040"/>
            <a:ext cx="5052695" cy="5790565"/>
            <a:chOff x="7143115" y="1082040"/>
            <a:chExt cx="5052695" cy="5790565"/>
          </a:xfrm>
        </p:grpSpPr>
        <p:pic>
          <p:nvPicPr>
            <p:cNvPr id="6" name="图片 5"/>
            <p:cNvPicPr>
              <a:picLocks noChangeAspect="1"/>
            </p:cNvPicPr>
            <p:nvPr userDrawn="1">
              <p:custDataLst>
                <p:tags r:id="rId3"/>
              </p:custDataLst>
            </p:nvPr>
          </p:nvPicPr>
          <p:blipFill rotWithShape="1">
            <a:blip r:embed="rId4"/>
            <a:srcRect/>
            <a:stretch>
              <a:fillRect/>
            </a:stretch>
          </p:blipFill>
          <p:spPr>
            <a:xfrm flipH="1">
              <a:off x="10943156" y="5133249"/>
              <a:ext cx="1252654" cy="1739202"/>
            </a:xfrm>
            <a:prstGeom prst="rect">
              <a:avLst/>
            </a:prstGeom>
          </p:spPr>
        </p:pic>
        <p:pic>
          <p:nvPicPr>
            <p:cNvPr id="8" name="图片 7" descr="2"/>
            <p:cNvPicPr>
              <a:picLocks noChangeAspect="1"/>
            </p:cNvPicPr>
            <p:nvPr userDrawn="1">
              <p:custDataLst>
                <p:tags r:id="rId5"/>
              </p:custDataLst>
            </p:nvPr>
          </p:nvPicPr>
          <p:blipFill>
            <a:blip r:embed="rId6"/>
            <a:srcRect/>
            <a:stretch>
              <a:fillRect/>
            </a:stretch>
          </p:blipFill>
          <p:spPr>
            <a:xfrm>
              <a:off x="7143115" y="1082040"/>
              <a:ext cx="5052695" cy="5790565"/>
            </a:xfrm>
            <a:prstGeom prst="rect">
              <a:avLst/>
            </a:prstGeom>
            <a:noFill/>
            <a:ln w="9525">
              <a:noFill/>
            </a:ln>
          </p:spPr>
        </p:pic>
      </p:grpSp>
      <p:sp>
        <p:nvSpPr>
          <p:cNvPr id="10" name="矩形 9"/>
          <p:cNvSpPr/>
          <p:nvPr>
            <p:custDataLst>
              <p:tags r:id="rId7"/>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8"/>
            </p:custDataLst>
          </p:nvPr>
        </p:nvSpPr>
        <p:spPr>
          <a:xfrm>
            <a:off x="579600" y="237600"/>
            <a:ext cx="11037600" cy="441964"/>
          </a:xfrm>
        </p:spPr>
        <p:txBody>
          <a:bodyPr/>
          <a:lstStyle>
            <a:lvl1pPr>
              <a:defRPr baseline="0">
                <a:solidFill>
                  <a:schemeClr val="tx1">
                    <a:lumMod val="75000"/>
                    <a:lumOff val="25000"/>
                  </a:schemeClr>
                </a:solidFill>
                <a:latin typeface="微软雅黑" panose="020B0503020204020204" charset="-122"/>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p>
            <a:endParaRPr lang="zh-CN" altLang="en-US" dirty="0"/>
          </a:p>
        </p:txBody>
      </p:sp>
      <p:sp>
        <p:nvSpPr>
          <p:cNvPr id="5" name="灯片编号占位符 4"/>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2"/>
            </p:custDataLst>
          </p:nvPr>
        </p:nvSpPr>
        <p:spPr>
          <a:xfrm>
            <a:off x="579600" y="1663200"/>
            <a:ext cx="5342400" cy="2894400"/>
          </a:xfrm>
        </p:spPr>
        <p:txBody>
          <a:bodyPr/>
          <a:lstStyle>
            <a:lvl1pPr>
              <a:defRPr baseline="0">
                <a:latin typeface="微软雅黑" panose="020B0503020204020204" charset="-122"/>
                <a:ea typeface="微软雅黑" panose="020B0503020204020204" charset="-122"/>
              </a:defRPr>
            </a:lvl1pPr>
            <a:lvl2pPr>
              <a:defRPr baseline="0">
                <a:latin typeface="微软雅黑" panose="020B0503020204020204" charset="-122"/>
                <a:ea typeface="微软雅黑" panose="020B0503020204020204" charset="-122"/>
              </a:defRPr>
            </a:lvl2pPr>
            <a:lvl3pPr>
              <a:defRPr baseline="0">
                <a:latin typeface="微软雅黑" panose="020B0503020204020204" charset="-122"/>
                <a:ea typeface="微软雅黑" panose="020B0503020204020204" charset="-122"/>
              </a:defRPr>
            </a:lvl3pPr>
            <a:lvl4pPr>
              <a:defRPr baseline="0">
                <a:latin typeface="微软雅黑" panose="020B0503020204020204" charset="-122"/>
                <a:ea typeface="微软雅黑" panose="020B0503020204020204" charset="-122"/>
              </a:defRPr>
            </a:lvl4pPr>
            <a:lvl5pPr>
              <a:defRPr baseline="0">
                <a:latin typeface="微软雅黑" panose="020B0503020204020204" charset="-122"/>
                <a:ea typeface="微软雅黑" panose="020B0503020204020204" charset="-122"/>
              </a:defRPr>
            </a:lvl5pPr>
          </a:lstStyle>
          <a:p>
            <a:pPr lvl="0"/>
            <a:r>
              <a:rPr lang="zh-CN" altLang="en-US"/>
              <a:t>单击此处编辑母版文本样式</a:t>
            </a:r>
            <a:endParaRPr lang="zh-CN" altLang="en-US"/>
          </a:p>
          <a:p>
            <a:pPr lvl="1"/>
            <a:r>
              <a:rPr lang="zh-CN" altLang="en-US" dirty="0">
                <a:sym typeface="+mn-ea"/>
              </a:rPr>
              <a:t>第</a:t>
            </a:r>
            <a:r>
              <a:rPr lang="zh-CN" altLang="en-US"/>
              <a:t>二级</a:t>
            </a:r>
            <a:endParaRPr lang="zh-CN" altLang="en-US"/>
          </a:p>
          <a:p>
            <a:pPr lvl="2"/>
            <a:r>
              <a:rPr lang="zh-CN" altLang="en-US" dirty="0">
                <a:sym typeface="+mn-ea"/>
              </a:rPr>
              <a:t>第</a:t>
            </a:r>
            <a:r>
              <a:rPr lang="zh-CN" altLang="en-US"/>
              <a:t>三级</a:t>
            </a:r>
            <a:endParaRPr lang="zh-CN" altLang="en-US"/>
          </a:p>
          <a:p>
            <a:pPr lvl="3"/>
            <a:r>
              <a:rPr lang="zh-CN" altLang="en-US" dirty="0">
                <a:sym typeface="+mn-ea"/>
              </a:rPr>
              <a:t>第</a:t>
            </a:r>
            <a:r>
              <a:rPr lang="zh-CN" altLang="en-US"/>
              <a:t>四级</a:t>
            </a:r>
            <a:endParaRPr lang="zh-CN" altLang="en-US"/>
          </a:p>
          <a:p>
            <a:pPr lvl="4"/>
            <a:r>
              <a:rPr lang="zh-CN" altLang="en-US" dirty="0">
                <a:sym typeface="+mn-ea"/>
              </a:rPr>
              <a:t>第</a:t>
            </a:r>
            <a:r>
              <a:rPr lang="zh-CN" altLang="en-US"/>
              <a:t>五级</a:t>
            </a:r>
            <a:endParaRPr lang="zh-CN" altLang="en-US"/>
          </a:p>
        </p:txBody>
      </p:sp>
      <p:sp>
        <p:nvSpPr>
          <p:cNvPr id="9" name="内容占位符 8"/>
          <p:cNvSpPr>
            <a:spLocks noGrp="1"/>
          </p:cNvSpPr>
          <p:nvPr>
            <p:ph sz="quarter" idx="14"/>
            <p:custDataLst>
              <p:tags r:id="rId13"/>
            </p:custDataLst>
          </p:nvPr>
        </p:nvSpPr>
        <p:spPr>
          <a:xfrm>
            <a:off x="6242400" y="1663200"/>
            <a:ext cx="5367600" cy="2894400"/>
          </a:xfrm>
        </p:spPr>
        <p:txBody>
          <a:bodyPr/>
          <a:lstStyle>
            <a:lvl1pPr>
              <a:defRPr baseline="0">
                <a:latin typeface="微软雅黑" panose="020B0503020204020204" charset="-122"/>
                <a:ea typeface="微软雅黑" panose="020B0503020204020204" charset="-122"/>
              </a:defRPr>
            </a:lvl1pPr>
            <a:lvl2pPr>
              <a:defRPr baseline="0">
                <a:latin typeface="微软雅黑" panose="020B0503020204020204" charset="-122"/>
                <a:ea typeface="微软雅黑" panose="020B0503020204020204" charset="-122"/>
              </a:defRPr>
            </a:lvl2pPr>
            <a:lvl3pPr>
              <a:defRPr baseline="0">
                <a:latin typeface="微软雅黑" panose="020B0503020204020204" charset="-122"/>
                <a:ea typeface="微软雅黑" panose="020B0503020204020204" charset="-122"/>
              </a:defRPr>
            </a:lvl3pPr>
            <a:lvl4pPr>
              <a:defRPr baseline="0">
                <a:latin typeface="微软雅黑" panose="020B0503020204020204" charset="-122"/>
                <a:ea typeface="微软雅黑" panose="020B0503020204020204" charset="-122"/>
              </a:defRPr>
            </a:lvl4pPr>
            <a:lvl5pPr>
              <a:defRPr baseline="0">
                <a:latin typeface="微软雅黑" panose="020B0503020204020204" charset="-122"/>
                <a:ea typeface="微软雅黑" panose="020B0503020204020204" charset="-122"/>
              </a:defRPr>
            </a:lvl5pPr>
          </a:lstStyle>
          <a:p>
            <a:pPr lvl="0"/>
            <a:r>
              <a:rPr lang="zh-CN" altLang="en-US"/>
              <a:t>单击此处编辑母版文本样式</a:t>
            </a:r>
            <a:endParaRPr lang="zh-CN" altLang="en-US"/>
          </a:p>
          <a:p>
            <a:pPr lvl="1"/>
            <a:r>
              <a:rPr lang="zh-CN" altLang="en-US" dirty="0">
                <a:sym typeface="+mn-ea"/>
              </a:rPr>
              <a:t>第</a:t>
            </a:r>
            <a:r>
              <a:rPr lang="zh-CN" altLang="en-US"/>
              <a:t>二级</a:t>
            </a:r>
            <a:endParaRPr lang="zh-CN" altLang="en-US"/>
          </a:p>
          <a:p>
            <a:pPr lvl="2"/>
            <a:r>
              <a:rPr lang="zh-CN" altLang="en-US" dirty="0">
                <a:sym typeface="+mn-ea"/>
              </a:rPr>
              <a:t>第</a:t>
            </a:r>
            <a:r>
              <a:rPr lang="zh-CN" altLang="en-US"/>
              <a:t>三级</a:t>
            </a:r>
            <a:endParaRPr lang="zh-CN" altLang="en-US"/>
          </a:p>
          <a:p>
            <a:pPr lvl="3"/>
            <a:r>
              <a:rPr lang="zh-CN" altLang="en-US" dirty="0">
                <a:sym typeface="+mn-ea"/>
              </a:rPr>
              <a:t>第</a:t>
            </a:r>
            <a:r>
              <a:rPr lang="zh-CN" altLang="en-US"/>
              <a:t>四级</a:t>
            </a:r>
            <a:endParaRPr lang="zh-CN" altLang="en-US"/>
          </a:p>
          <a:p>
            <a:pPr lvl="4"/>
            <a:r>
              <a:rPr lang="zh-CN" altLang="en-US" dirty="0">
                <a:sym typeface="+mn-ea"/>
              </a:rPr>
              <a:t>第</a:t>
            </a:r>
            <a:r>
              <a:rPr lang="zh-CN" altLang="en-US"/>
              <a:t>五级</a:t>
            </a:r>
            <a:endParaRPr lang="zh-CN" altLang="en-US"/>
          </a:p>
        </p:txBody>
      </p:sp>
      <p:sp>
        <p:nvSpPr>
          <p:cNvPr id="11" name="文本占位符 10"/>
          <p:cNvSpPr>
            <a:spLocks noGrp="1"/>
          </p:cNvSpPr>
          <p:nvPr>
            <p:ph type="body" sz="quarter" idx="15"/>
            <p:custDataLst>
              <p:tags r:id="rId14"/>
            </p:custDataLst>
          </p:nvPr>
        </p:nvSpPr>
        <p:spPr>
          <a:xfrm>
            <a:off x="572400" y="4816800"/>
            <a:ext cx="5342400" cy="781200"/>
          </a:xfrm>
        </p:spPr>
        <p:txBody>
          <a:bodyPr/>
          <a:lstStyle>
            <a:lvl1pPr>
              <a:defRPr baseline="0">
                <a:latin typeface="微软雅黑" panose="020B0503020204020204" charset="-122"/>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5"/>
            </p:custDataLst>
          </p:nvPr>
        </p:nvSpPr>
        <p:spPr>
          <a:xfrm>
            <a:off x="6253200" y="4813200"/>
            <a:ext cx="5367600" cy="781200"/>
          </a:xfrm>
        </p:spPr>
        <p:txBody>
          <a:bodyPr/>
          <a:lstStyle>
            <a:lvl1pPr>
              <a:defRPr baseline="0">
                <a:latin typeface="微软雅黑" panose="020B0503020204020204" charset="-122"/>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0" name="矩形 9"/>
          <p:cNvSpPr/>
          <p:nvPr>
            <p:custDataLst>
              <p:tags r:id="rId2"/>
            </p:custDataLst>
          </p:nvPr>
        </p:nvSpPr>
        <p:spPr>
          <a:xfrm>
            <a:off x="0" y="959224"/>
            <a:ext cx="12192000" cy="4939553"/>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grpSp>
        <p:nvGrpSpPr>
          <p:cNvPr id="12" name="组合 11"/>
          <p:cNvGrpSpPr/>
          <p:nvPr>
            <p:custDataLst>
              <p:tags r:id="rId3"/>
            </p:custDataLst>
          </p:nvPr>
        </p:nvGrpSpPr>
        <p:grpSpPr>
          <a:xfrm>
            <a:off x="7143115" y="1082040"/>
            <a:ext cx="5052695" cy="5790565"/>
            <a:chOff x="7143115" y="1082040"/>
            <a:chExt cx="5052695" cy="5790565"/>
          </a:xfrm>
        </p:grpSpPr>
        <p:pic>
          <p:nvPicPr>
            <p:cNvPr id="13" name="图片 12"/>
            <p:cNvPicPr>
              <a:picLocks noChangeAspect="1"/>
            </p:cNvPicPr>
            <p:nvPr userDrawn="1">
              <p:custDataLst>
                <p:tags r:id="rId4"/>
              </p:custDataLst>
            </p:nvPr>
          </p:nvPicPr>
          <p:blipFill rotWithShape="1">
            <a:blip r:embed="rId5"/>
            <a:srcRect/>
            <a:stretch>
              <a:fillRect/>
            </a:stretch>
          </p:blipFill>
          <p:spPr>
            <a:xfrm flipH="1">
              <a:off x="10943156" y="5133249"/>
              <a:ext cx="1252654" cy="1739202"/>
            </a:xfrm>
            <a:prstGeom prst="rect">
              <a:avLst/>
            </a:prstGeom>
          </p:spPr>
        </p:pic>
        <p:pic>
          <p:nvPicPr>
            <p:cNvPr id="14" name="图片 13" descr="2"/>
            <p:cNvPicPr>
              <a:picLocks noChangeAspect="1"/>
            </p:cNvPicPr>
            <p:nvPr userDrawn="1">
              <p:custDataLst>
                <p:tags r:id="rId6"/>
              </p:custDataLst>
            </p:nvPr>
          </p:nvPicPr>
          <p:blipFill>
            <a:blip r:embed="rId7"/>
            <a:srcRect/>
            <a:stretch>
              <a:fillRect/>
            </a:stretch>
          </p:blipFill>
          <p:spPr>
            <a:xfrm>
              <a:off x="7143115" y="1082040"/>
              <a:ext cx="5052695" cy="5790565"/>
            </a:xfrm>
            <a:prstGeom prst="rect">
              <a:avLst/>
            </a:prstGeom>
            <a:noFill/>
            <a:ln w="9525">
              <a:noFill/>
            </a:ln>
          </p:spPr>
        </p:pic>
      </p:grpSp>
      <p:pic>
        <p:nvPicPr>
          <p:cNvPr id="15" name="图片 14" descr="1"/>
          <p:cNvPicPr>
            <a:picLocks noChangeAspect="1"/>
          </p:cNvPicPr>
          <p:nvPr>
            <p:custDataLst>
              <p:tags r:id="rId8"/>
            </p:custDataLst>
          </p:nvPr>
        </p:nvPicPr>
        <p:blipFill>
          <a:blip r:embed="rId9"/>
          <a:srcRect/>
          <a:stretch>
            <a:fillRect/>
          </a:stretch>
        </p:blipFill>
        <p:spPr>
          <a:xfrm>
            <a:off x="-3810" y="-13970"/>
            <a:ext cx="4859020" cy="4742815"/>
          </a:xfrm>
          <a:prstGeom prst="rect">
            <a:avLst/>
          </a:prstGeom>
          <a:noFill/>
          <a:ln w="9525">
            <a:noFill/>
          </a:ln>
        </p:spPr>
      </p:pic>
      <p:sp>
        <p:nvSpPr>
          <p:cNvPr id="2" name="标题 1"/>
          <p:cNvSpPr>
            <a:spLocks noGrp="1"/>
          </p:cNvSpPr>
          <p:nvPr>
            <p:ph type="title" hasCustomPrompt="1"/>
            <p:custDataLst>
              <p:tags r:id="rId10"/>
            </p:custDataLst>
          </p:nvPr>
        </p:nvSpPr>
        <p:spPr>
          <a:xfrm>
            <a:off x="1522800" y="1339200"/>
            <a:ext cx="9144000" cy="2386800"/>
          </a:xfrm>
        </p:spPr>
        <p:txBody>
          <a:bodyPr anchor="b"/>
          <a:lstStyle>
            <a:lvl1pPr algn="ctr">
              <a:defRPr sz="6000" baseline="0">
                <a:solidFill>
                  <a:schemeClr val="tx1">
                    <a:lumMod val="75000"/>
                    <a:lumOff val="25000"/>
                  </a:schemeClr>
                </a:solidFill>
                <a:latin typeface="微软雅黑" panose="020B0503020204020204" charset="-122"/>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a:lstStyle/>
          <a:p>
            <a:endParaRPr lang="zh-CN" altLang="en-US" dirty="0"/>
          </a:p>
        </p:txBody>
      </p:sp>
      <p:sp>
        <p:nvSpPr>
          <p:cNvPr id="5" name="灯片编号占位符 4"/>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4"/>
            </p:custDataLst>
          </p:nvPr>
        </p:nvSpPr>
        <p:spPr>
          <a:xfrm>
            <a:off x="1522413" y="3862800"/>
            <a:ext cx="9144000" cy="1656000"/>
          </a:xfrm>
        </p:spPr>
        <p:txBody>
          <a:bodyPr/>
          <a:lstStyle>
            <a:lvl1pPr algn="ctr">
              <a:defRPr baseline="0">
                <a:latin typeface="微软雅黑" panose="020B0503020204020204" charset="-122"/>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12" name="图片 11" descr="1"/>
          <p:cNvPicPr>
            <a:picLocks noChangeAspect="1"/>
          </p:cNvPicPr>
          <p:nvPr>
            <p:custDataLst>
              <p:tags r:id="rId2"/>
            </p:custDataLst>
          </p:nvPr>
        </p:nvPicPr>
        <p:blipFill>
          <a:blip r:embed="rId3"/>
          <a:srcRect/>
          <a:stretch>
            <a:fillRect/>
          </a:stretch>
        </p:blipFill>
        <p:spPr>
          <a:xfrm flipV="1">
            <a:off x="-3810" y="2115185"/>
            <a:ext cx="4859020" cy="4742815"/>
          </a:xfrm>
          <a:prstGeom prst="rect">
            <a:avLst/>
          </a:prstGeom>
          <a:noFill/>
          <a:ln w="9525">
            <a:noFill/>
          </a:ln>
        </p:spPr>
      </p:pic>
      <p:pic>
        <p:nvPicPr>
          <p:cNvPr id="10" name="图片 9"/>
          <p:cNvPicPr>
            <a:picLocks noChangeAspect="1"/>
          </p:cNvPicPr>
          <p:nvPr>
            <p:custDataLst>
              <p:tags r:id="rId4"/>
            </p:custDataLst>
          </p:nvPr>
        </p:nvPicPr>
        <p:blipFill rotWithShape="1">
          <a:blip r:embed="rId5"/>
          <a:srcRect/>
          <a:stretch>
            <a:fillRect/>
          </a:stretch>
        </p:blipFill>
        <p:spPr>
          <a:xfrm flipH="1">
            <a:off x="10939346" y="6259"/>
            <a:ext cx="1252654" cy="1739202"/>
          </a:xfrm>
          <a:prstGeom prst="rect">
            <a:avLst/>
          </a:prstGeom>
        </p:spPr>
      </p:pic>
      <p:pic>
        <p:nvPicPr>
          <p:cNvPr id="9" name="图片 8" descr="1"/>
          <p:cNvPicPr>
            <a:picLocks noChangeAspect="1"/>
          </p:cNvPicPr>
          <p:nvPr>
            <p:custDataLst>
              <p:tags r:id="rId6"/>
            </p:custDataLst>
          </p:nvPr>
        </p:nvPicPr>
        <p:blipFill rotWithShape="1">
          <a:blip r:embed="rId7"/>
          <a:srcRect/>
          <a:stretch>
            <a:fillRect/>
          </a:stretch>
        </p:blipFill>
        <p:spPr>
          <a:xfrm flipH="1">
            <a:off x="6813394" y="6259"/>
            <a:ext cx="5390928" cy="6152207"/>
          </a:xfrm>
          <a:prstGeom prst="rect">
            <a:avLst/>
          </a:prstGeom>
          <a:noFill/>
          <a:ln w="9525">
            <a:noFill/>
          </a:ln>
        </p:spPr>
      </p:pic>
      <p:sp>
        <p:nvSpPr>
          <p:cNvPr id="2" name="标题 1"/>
          <p:cNvSpPr>
            <a:spLocks noGrp="1"/>
          </p:cNvSpPr>
          <p:nvPr>
            <p:ph type="title"/>
            <p:custDataLst>
              <p:tags r:id="rId8"/>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0" normalizeH="0" baseline="0" noProof="1" dirty="0">
                <a:solidFill>
                  <a:schemeClr val="tx1">
                    <a:lumMod val="75000"/>
                    <a:lumOff val="25000"/>
                  </a:schemeClr>
                </a:solidFill>
                <a:uFillTx/>
                <a:latin typeface="微软雅黑" panose="020B0503020204020204" charset="-122"/>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9"/>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10"/>
            </p:custDataLst>
          </p:nvPr>
        </p:nvSpPr>
        <p:spPr/>
        <p:txBody>
          <a:bodyPr/>
          <a:lstStyle>
            <a:lvl1pPr>
              <a:defRPr baseline="0">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a:lstStyle>
            <a:lvl1pPr>
              <a:defRPr baseline="0">
                <a:latin typeface="微软雅黑" panose="020B0503020204020204" charset="-122"/>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2"/>
            </p:custDataLst>
          </p:nvPr>
        </p:nvSpPr>
        <p:spPr/>
        <p:txBody>
          <a:bodyPr/>
          <a:lstStyle>
            <a:lvl1pPr>
              <a:defRPr baseline="0">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sp>
        <p:nvSpPr>
          <p:cNvPr id="7" name="Freeform 5"/>
          <p:cNvSpPr/>
          <p:nvPr>
            <p:custDataLst>
              <p:tags r:id="rId2"/>
            </p:custDataLst>
          </p:nvPr>
        </p:nvSpPr>
        <p:spPr bwMode="auto">
          <a:xfrm>
            <a:off x="4313555" y="2012315"/>
            <a:ext cx="2654300" cy="2771775"/>
          </a:xfrm>
          <a:custGeom>
            <a:avLst/>
            <a:gdLst>
              <a:gd name="T0" fmla="*/ 1672 w 1672"/>
              <a:gd name="T1" fmla="*/ 1667 h 1840"/>
              <a:gd name="T2" fmla="*/ 1672 w 1672"/>
              <a:gd name="T3" fmla="*/ 1840 h 1840"/>
              <a:gd name="T4" fmla="*/ 0 w 1672"/>
              <a:gd name="T5" fmla="*/ 1840 h 1840"/>
              <a:gd name="T6" fmla="*/ 0 w 1672"/>
              <a:gd name="T7" fmla="*/ 0 h 1840"/>
              <a:gd name="T8" fmla="*/ 1672 w 1672"/>
              <a:gd name="T9" fmla="*/ 0 h 1840"/>
              <a:gd name="T10" fmla="*/ 1672 w 1672"/>
              <a:gd name="T11" fmla="*/ 170 h 1840"/>
            </a:gdLst>
            <a:ahLst/>
            <a:cxnLst>
              <a:cxn ang="0">
                <a:pos x="T0" y="T1"/>
              </a:cxn>
              <a:cxn ang="0">
                <a:pos x="T2" y="T3"/>
              </a:cxn>
              <a:cxn ang="0">
                <a:pos x="T4" y="T5"/>
              </a:cxn>
              <a:cxn ang="0">
                <a:pos x="T6" y="T7"/>
              </a:cxn>
              <a:cxn ang="0">
                <a:pos x="T8" y="T9"/>
              </a:cxn>
              <a:cxn ang="0">
                <a:pos x="T10" y="T11"/>
              </a:cxn>
            </a:cxnLst>
            <a:rect l="0" t="0" r="r" b="b"/>
            <a:pathLst>
              <a:path w="1672" h="1840">
                <a:moveTo>
                  <a:pt x="1672" y="1667"/>
                </a:moveTo>
                <a:lnTo>
                  <a:pt x="1672" y="1840"/>
                </a:lnTo>
                <a:lnTo>
                  <a:pt x="0" y="1840"/>
                </a:lnTo>
                <a:lnTo>
                  <a:pt x="0" y="0"/>
                </a:lnTo>
                <a:lnTo>
                  <a:pt x="1672" y="0"/>
                </a:lnTo>
                <a:lnTo>
                  <a:pt x="1672" y="170"/>
                </a:lnTo>
              </a:path>
            </a:pathLst>
          </a:custGeom>
          <a:noFill/>
          <a:ln w="58738"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标题 1"/>
          <p:cNvSpPr>
            <a:spLocks noGrp="1"/>
          </p:cNvSpPr>
          <p:nvPr>
            <p:ph type="title" hasCustomPrompt="1"/>
            <p:custDataLst>
              <p:tags r:id="rId3"/>
            </p:custDataLst>
          </p:nvPr>
        </p:nvSpPr>
        <p:spPr>
          <a:xfrm>
            <a:off x="6096001" y="3313032"/>
            <a:ext cx="4545873" cy="624845"/>
          </a:xfrm>
        </p:spPr>
        <p:txBody>
          <a:bodyPr lIns="101600" tIns="38100" rIns="63500" bIns="38100" anchor="t" anchorCtr="0">
            <a:noAutofit/>
          </a:bodyPr>
          <a:lstStyle>
            <a:lvl1pPr>
              <a:lnSpc>
                <a:spcPct val="130000"/>
              </a:lnSpc>
              <a:defRPr sz="3200" u="none" strike="noStrike" kern="1200" cap="none" spc="0" normalizeH="0" baseline="0">
                <a:solidFill>
                  <a:schemeClr val="accent1"/>
                </a:solidFill>
                <a:uFillTx/>
                <a:latin typeface="微软雅黑" panose="020B0503020204020204" charset="-122"/>
                <a:ea typeface="汉仪旗黑-85S" panose="00020600040101010101" charset="-122"/>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4"/>
            </p:custDataLst>
          </p:nvPr>
        </p:nvSpPr>
        <p:spPr>
          <a:xfrm>
            <a:off x="6095996" y="4015976"/>
            <a:ext cx="4545873" cy="432000"/>
          </a:xfrm>
        </p:spPr>
        <p:txBody>
          <a:bodyPr lIns="101600" tIns="38100" rIns="76200" bIns="38100">
            <a:noAutofit/>
          </a:bodyPr>
          <a:lstStyle>
            <a:lvl1pPr marL="0" indent="0" eaLnBrk="1" fontAlgn="auto" latinLnBrk="0" hangingPunct="1">
              <a:lnSpc>
                <a:spcPct val="130000"/>
              </a:lnSpc>
              <a:buNone/>
              <a:defRPr kumimoji="0" lang="zh-CN" altLang="en-US" sz="1200" b="0" i="0" u="none" strike="noStrike" kern="1200" cap="none" spc="0" normalizeH="0" baseline="0" noProof="1">
                <a:solidFill>
                  <a:schemeClr val="accent1"/>
                </a:solidFill>
                <a:uFillTx/>
                <a:latin typeface="微软雅黑" panose="020B0503020204020204" charset="-122"/>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pic>
        <p:nvPicPr>
          <p:cNvPr id="12" name="图片 11" descr="image3"/>
          <p:cNvPicPr>
            <a:picLocks noChangeAspect="1"/>
          </p:cNvPicPr>
          <p:nvPr>
            <p:custDataLst>
              <p:tags r:id="rId8"/>
            </p:custDataLst>
          </p:nvPr>
        </p:nvPicPr>
        <p:blipFill>
          <a:blip r:embed="rId9"/>
          <a:srcRect/>
          <a:stretch>
            <a:fillRect/>
          </a:stretch>
        </p:blipFill>
        <p:spPr>
          <a:xfrm>
            <a:off x="2824480" y="3312795"/>
            <a:ext cx="3271520" cy="2392680"/>
          </a:xfrm>
          <a:prstGeom prst="rect">
            <a:avLst/>
          </a:prstGeom>
        </p:spPr>
      </p:pic>
      <p:pic>
        <p:nvPicPr>
          <p:cNvPr id="15" name="图片 14" descr="image2"/>
          <p:cNvPicPr>
            <a:picLocks noChangeAspect="1"/>
          </p:cNvPicPr>
          <p:nvPr>
            <p:custDataLst>
              <p:tags r:id="rId10"/>
            </p:custDataLst>
          </p:nvPr>
        </p:nvPicPr>
        <p:blipFill>
          <a:blip r:embed="rId11"/>
          <a:stretch>
            <a:fillRect/>
          </a:stretch>
        </p:blipFill>
        <p:spPr>
          <a:xfrm rot="480000">
            <a:off x="5468620" y="1223010"/>
            <a:ext cx="2576830" cy="180784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11" name="图片 10"/>
          <p:cNvPicPr>
            <a:picLocks noChangeAspect="1"/>
          </p:cNvPicPr>
          <p:nvPr>
            <p:custDataLst>
              <p:tags r:id="rId2"/>
            </p:custDataLst>
          </p:nvPr>
        </p:nvPicPr>
        <p:blipFill rotWithShape="1">
          <a:blip r:embed="rId3"/>
          <a:srcRect/>
          <a:stretch>
            <a:fillRect/>
          </a:stretch>
        </p:blipFill>
        <p:spPr>
          <a:xfrm flipH="1">
            <a:off x="10943156" y="5133249"/>
            <a:ext cx="1252654" cy="1739202"/>
          </a:xfrm>
          <a:prstGeom prst="rect">
            <a:avLst/>
          </a:prstGeom>
        </p:spPr>
      </p:pic>
      <p:pic>
        <p:nvPicPr>
          <p:cNvPr id="10" name="图片 9" descr="2"/>
          <p:cNvPicPr>
            <a:picLocks noChangeAspect="1"/>
          </p:cNvPicPr>
          <p:nvPr>
            <p:custDataLst>
              <p:tags r:id="rId4"/>
            </p:custDataLst>
          </p:nvPr>
        </p:nvPicPr>
        <p:blipFill>
          <a:blip r:embed="rId5"/>
          <a:srcRect/>
          <a:stretch>
            <a:fillRect/>
          </a:stretch>
        </p:blipFill>
        <p:spPr>
          <a:xfrm>
            <a:off x="7143115" y="1082040"/>
            <a:ext cx="5052695" cy="5790565"/>
          </a:xfrm>
          <a:prstGeom prst="rect">
            <a:avLst/>
          </a:prstGeom>
          <a:noFill/>
          <a:ln w="9525">
            <a:noFill/>
          </a:ln>
        </p:spPr>
      </p:pic>
      <p:pic>
        <p:nvPicPr>
          <p:cNvPr id="8" name="图片 7"/>
          <p:cNvPicPr>
            <a:picLocks noChangeAspect="1"/>
          </p:cNvPicPr>
          <p:nvPr>
            <p:custDataLst>
              <p:tags r:id="rId6"/>
            </p:custDataLst>
          </p:nvPr>
        </p:nvPicPr>
        <p:blipFill>
          <a:blip r:embed="rId7"/>
          <a:stretch>
            <a:fillRect/>
          </a:stretch>
        </p:blipFill>
        <p:spPr>
          <a:xfrm>
            <a:off x="0" y="0"/>
            <a:ext cx="835660" cy="1158875"/>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0" normalizeH="0" baseline="0" noProof="1" dirty="0">
                <a:solidFill>
                  <a:schemeClr val="tx1">
                    <a:lumMod val="75000"/>
                    <a:lumOff val="25000"/>
                  </a:schemeClr>
                </a:solidFill>
                <a:uFillTx/>
                <a:latin typeface="微软雅黑" panose="020B0503020204020204" charset="-122"/>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9"/>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10"/>
            </p:custDataLst>
          </p:nvPr>
        </p:nvSpPr>
        <p:spPr>
          <a:xfrm>
            <a:off x="6238877" y="952508"/>
            <a:ext cx="5283242" cy="5388907"/>
          </a:xfrm>
        </p:spPr>
        <p:txBody>
          <a:bodyPr>
            <a:noAutofit/>
          </a:bodyPr>
          <a:lstStyle>
            <a:lvl1pPr>
              <a:defRPr sz="1600" baseline="0">
                <a:latin typeface="微软雅黑" panose="020B0503020204020204" charset="-122"/>
                <a:ea typeface="微软雅黑" panose="020B0503020204020204" charset="-122"/>
              </a:defRPr>
            </a:lvl1pPr>
            <a:lvl2pPr>
              <a:defRPr sz="1600" baseline="0">
                <a:latin typeface="微软雅黑" panose="020B0503020204020204" charset="-122"/>
                <a:ea typeface="微软雅黑" panose="020B0503020204020204" charset="-122"/>
              </a:defRPr>
            </a:lvl2pPr>
            <a:lvl3pPr>
              <a:defRPr sz="1600" baseline="0">
                <a:latin typeface="微软雅黑" panose="020B0503020204020204" charset="-122"/>
                <a:ea typeface="微软雅黑" panose="020B0503020204020204" charset="-122"/>
              </a:defRPr>
            </a:lvl3pPr>
            <a:lvl4pPr>
              <a:defRPr sz="1600" baseline="0">
                <a:latin typeface="微软雅黑" panose="020B0503020204020204" charset="-122"/>
                <a:ea typeface="微软雅黑" panose="020B0503020204020204" charset="-122"/>
              </a:defRPr>
            </a:lvl4pPr>
            <a:lvl5pPr>
              <a:defRPr sz="1600" baseline="0">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1"/>
            </p:custDataLst>
          </p:nvPr>
        </p:nvSpPr>
        <p:spPr/>
        <p:txBody>
          <a:bodyPr/>
          <a:lstStyle>
            <a:lvl1pPr>
              <a:defRPr baseline="0">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2"/>
            </p:custDataLst>
          </p:nvPr>
        </p:nvSpPr>
        <p:spPr/>
        <p:txBody>
          <a:bodyPr/>
          <a:lstStyle>
            <a:lvl1pPr>
              <a:defRPr baseline="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13"/>
            </p:custDataLst>
          </p:nvPr>
        </p:nvSpPr>
        <p:spPr/>
        <p:txBody>
          <a:bodyPr/>
          <a:lstStyle>
            <a:lvl1pPr>
              <a:defRPr baseline="0">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pic>
        <p:nvPicPr>
          <p:cNvPr id="11" name="图片 10" descr="1"/>
          <p:cNvPicPr>
            <a:picLocks noChangeAspect="1"/>
          </p:cNvPicPr>
          <p:nvPr>
            <p:custDataLst>
              <p:tags r:id="rId2"/>
            </p:custDataLst>
          </p:nvPr>
        </p:nvPicPr>
        <p:blipFill>
          <a:blip r:embed="rId3"/>
          <a:srcRect/>
          <a:stretch>
            <a:fillRect/>
          </a:stretch>
        </p:blipFill>
        <p:spPr>
          <a:xfrm>
            <a:off x="-3810" y="-13970"/>
            <a:ext cx="4859020" cy="4742815"/>
          </a:xfrm>
          <a:prstGeom prst="rect">
            <a:avLst/>
          </a:prstGeom>
          <a:noFill/>
          <a:ln w="9525">
            <a:noFill/>
          </a:ln>
        </p:spPr>
      </p:pic>
      <p:pic>
        <p:nvPicPr>
          <p:cNvPr id="12" name="图片 11" descr="2"/>
          <p:cNvPicPr>
            <a:picLocks noChangeAspect="1"/>
          </p:cNvPicPr>
          <p:nvPr>
            <p:custDataLst>
              <p:tags r:id="rId4"/>
            </p:custDataLst>
          </p:nvPr>
        </p:nvPicPr>
        <p:blipFill>
          <a:blip r:embed="rId5"/>
          <a:srcRect/>
          <a:stretch>
            <a:fillRect/>
          </a:stretch>
        </p:blipFill>
        <p:spPr>
          <a:xfrm>
            <a:off x="7261225" y="1217930"/>
            <a:ext cx="4934585" cy="5654675"/>
          </a:xfrm>
          <a:prstGeom prst="rect">
            <a:avLst/>
          </a:prstGeom>
          <a:noFill/>
          <a:ln w="9525">
            <a:noFill/>
          </a:ln>
        </p:spPr>
      </p:pic>
      <p:sp>
        <p:nvSpPr>
          <p:cNvPr id="2" name="标题 1"/>
          <p:cNvSpPr>
            <a:spLocks noGrp="1"/>
          </p:cNvSpPr>
          <p:nvPr>
            <p:ph type="title"/>
            <p:custDataLst>
              <p:tags r:id="rId6"/>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0" normalizeH="0" baseline="0" noProof="1" dirty="0">
                <a:solidFill>
                  <a:schemeClr val="tx1">
                    <a:lumMod val="75000"/>
                    <a:lumOff val="25000"/>
                  </a:schemeClr>
                </a:solidFill>
                <a:uFillTx/>
                <a:latin typeface="微软雅黑" panose="020B0503020204020204" charset="-122"/>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7"/>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charset="-122"/>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8"/>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9"/>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0"/>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1"/>
            </p:custDataLst>
          </p:nvPr>
        </p:nvSpPr>
        <p:spPr/>
        <p:txBody>
          <a:bodyPr/>
          <a:lstStyle>
            <a:lvl1pPr>
              <a:defRPr baseline="0">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2"/>
            </p:custDataLst>
          </p:nvPr>
        </p:nvSpPr>
        <p:spPr/>
        <p:txBody>
          <a:bodyPr/>
          <a:lstStyle>
            <a:lvl1pPr>
              <a:defRPr baseline="0">
                <a:latin typeface="微软雅黑" panose="020B0503020204020204" charset="-122"/>
                <a:ea typeface="微软雅黑" panose="020B0503020204020204" charset="-122"/>
              </a:defRPr>
            </a:lvl1pPr>
          </a:lstStyle>
          <a:p>
            <a:endParaRPr lang="zh-CN" altLang="en-US"/>
          </a:p>
        </p:txBody>
      </p:sp>
      <p:sp>
        <p:nvSpPr>
          <p:cNvPr id="9" name="灯片编号占位符 8"/>
          <p:cNvSpPr>
            <a:spLocks noGrp="1"/>
          </p:cNvSpPr>
          <p:nvPr>
            <p:ph type="sldNum" sz="quarter" idx="12"/>
            <p:custDataLst>
              <p:tags r:id="rId13"/>
            </p:custDataLst>
          </p:nvPr>
        </p:nvSpPr>
        <p:spPr/>
        <p:txBody>
          <a:bodyPr/>
          <a:lstStyle>
            <a:lvl1pPr>
              <a:defRPr baseline="0">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7" name="图片 6"/>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p:cNvSpPr>
            <a:spLocks noGrp="1"/>
          </p:cNvSpPr>
          <p:nvPr>
            <p:ph type="title"/>
            <p:custDataLst>
              <p:tags r:id="rId4"/>
            </p:custDataLst>
          </p:nvPr>
        </p:nvSpPr>
        <p:spPr>
          <a:xfrm>
            <a:off x="669882" y="989330"/>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0" i="0" u="none" strike="noStrike" kern="1200" cap="none" spc="0" normalizeH="0" baseline="0" noProof="1" dirty="0">
                <a:solidFill>
                  <a:schemeClr val="tx1">
                    <a:lumMod val="75000"/>
                    <a:lumOff val="25000"/>
                  </a:schemeClr>
                </a:solidFill>
                <a:uFillTx/>
                <a:latin typeface="微软雅黑" panose="020B0503020204020204" charset="-122"/>
                <a:ea typeface="汉仪旗黑-85S" panose="00020600040101010101" charset="-122"/>
                <a:cs typeface="+mj-cs"/>
                <a:sym typeface="+mn-ea"/>
              </a:defRPr>
            </a:lvl1pPr>
          </a:lstStyle>
          <a:p>
            <a:pPr lvl="0"/>
            <a:r>
              <a:rPr dirty="0">
                <a:sym typeface="+mn-ea"/>
              </a:rPr>
              <a:t>单击此处编辑母版标题样式</a:t>
            </a:r>
            <a:endParaRPr dirty="0">
              <a:sym typeface="+mn-ea"/>
            </a:endParaRP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pic>
        <p:nvPicPr>
          <p:cNvPr id="7" name="图片 6" descr="1"/>
          <p:cNvPicPr>
            <a:picLocks noChangeAspect="1"/>
          </p:cNvPicPr>
          <p:nvPr>
            <p:custDataLst>
              <p:tags r:id="rId2"/>
            </p:custDataLst>
          </p:nvPr>
        </p:nvPicPr>
        <p:blipFill>
          <a:blip r:embed="rId3"/>
          <a:srcRect/>
          <a:stretch>
            <a:fillRect/>
          </a:stretch>
        </p:blipFill>
        <p:spPr>
          <a:xfrm>
            <a:off x="-3810" y="-13970"/>
            <a:ext cx="4859020" cy="4742815"/>
          </a:xfrm>
          <a:prstGeom prst="rect">
            <a:avLst/>
          </a:prstGeom>
          <a:noFill/>
          <a:ln w="9525">
            <a:noFill/>
          </a:ln>
        </p:spPr>
      </p:pic>
      <p:pic>
        <p:nvPicPr>
          <p:cNvPr id="8" name="图片 7" descr="2"/>
          <p:cNvPicPr>
            <a:picLocks noChangeAspect="1"/>
          </p:cNvPicPr>
          <p:nvPr>
            <p:custDataLst>
              <p:tags r:id="rId4"/>
            </p:custDataLst>
          </p:nvPr>
        </p:nvPicPr>
        <p:blipFill>
          <a:blip r:embed="rId5"/>
          <a:srcRect/>
          <a:stretch>
            <a:fillRect/>
          </a:stretch>
        </p:blipFill>
        <p:spPr>
          <a:xfrm>
            <a:off x="7528719" y="1524000"/>
            <a:ext cx="4667250" cy="5348288"/>
          </a:xfrm>
          <a:prstGeom prst="rect">
            <a:avLst/>
          </a:prstGeom>
          <a:noFill/>
          <a:ln w="9525">
            <a:noFill/>
          </a:ln>
        </p:spPr>
      </p:pic>
      <p:sp>
        <p:nvSpPr>
          <p:cNvPr id="2" name="日期占位符 1"/>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7"/>
            </p:custDataLst>
          </p:nvPr>
        </p:nvSpPr>
        <p:spPr/>
        <p:txBody>
          <a:bodyPr/>
          <a:lstStyle/>
          <a:p>
            <a:endParaRPr lang="zh-CN" altLang="en-US"/>
          </a:p>
        </p:txBody>
      </p:sp>
      <p:sp>
        <p:nvSpPr>
          <p:cNvPr id="4" name="灯片编号占位符 3"/>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pic>
        <p:nvPicPr>
          <p:cNvPr id="9" name="图片 8" descr="1"/>
          <p:cNvPicPr>
            <a:picLocks noChangeAspect="1"/>
          </p:cNvPicPr>
          <p:nvPr>
            <p:custDataLst>
              <p:tags r:id="rId2"/>
            </p:custDataLst>
          </p:nvPr>
        </p:nvPicPr>
        <p:blipFill>
          <a:blip r:embed="rId3"/>
          <a:srcRect/>
          <a:stretch>
            <a:fillRect/>
          </a:stretch>
        </p:blipFill>
        <p:spPr>
          <a:xfrm>
            <a:off x="-3810" y="0"/>
            <a:ext cx="4859020" cy="4742815"/>
          </a:xfrm>
          <a:prstGeom prst="rect">
            <a:avLst/>
          </a:prstGeom>
          <a:noFill/>
          <a:ln w="9525">
            <a:noFill/>
          </a:ln>
        </p:spPr>
      </p:pic>
      <p:pic>
        <p:nvPicPr>
          <p:cNvPr id="11" name="图片 10" descr="2"/>
          <p:cNvPicPr>
            <a:picLocks noChangeAspect="1"/>
          </p:cNvPicPr>
          <p:nvPr>
            <p:custDataLst>
              <p:tags r:id="rId4"/>
            </p:custDataLst>
          </p:nvPr>
        </p:nvPicPr>
        <p:blipFill>
          <a:blip r:embed="rId5"/>
          <a:srcRect/>
          <a:stretch>
            <a:fillRect/>
          </a:stretch>
        </p:blipFill>
        <p:spPr>
          <a:xfrm>
            <a:off x="7528719" y="1524000"/>
            <a:ext cx="4667250" cy="5348288"/>
          </a:xfrm>
          <a:prstGeom prst="rect">
            <a:avLst/>
          </a:prstGeom>
          <a:noFill/>
          <a:ln w="9525">
            <a:noFill/>
          </a:ln>
        </p:spPr>
      </p:pic>
      <p:sp>
        <p:nvSpPr>
          <p:cNvPr id="2" name="标题 1"/>
          <p:cNvSpPr>
            <a:spLocks noGrp="1"/>
          </p:cNvSpPr>
          <p:nvPr>
            <p:ph type="title"/>
            <p:custDataLst>
              <p:tags r:id="rId6"/>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0" normalizeH="0" baseline="0" noProof="1" dirty="0">
                <a:solidFill>
                  <a:schemeClr val="tx1">
                    <a:lumMod val="75000"/>
                    <a:lumOff val="25000"/>
                  </a:schemeClr>
                </a:solidFill>
                <a:uFillTx/>
                <a:latin typeface="微软雅黑" panose="020B0503020204020204" charset="-122"/>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7"/>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8"/>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9"/>
            </p:custDataLst>
          </p:nvPr>
        </p:nvSpPr>
        <p:spPr/>
        <p:txBody>
          <a:bodyPr/>
          <a:lstStyle>
            <a:lvl1pPr>
              <a:defRPr baseline="0">
                <a:latin typeface="微软雅黑" panose="020B0503020204020204" charset="-122"/>
                <a:ea typeface="微软雅黑" panose="020B0503020204020204"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0"/>
            </p:custDataLst>
          </p:nvPr>
        </p:nvSpPr>
        <p:spPr/>
        <p:txBody>
          <a:bodyPr/>
          <a:lstStyle>
            <a:lvl1pPr>
              <a:defRPr baseline="0">
                <a:latin typeface="微软雅黑" panose="020B0503020204020204" charset="-122"/>
                <a:ea typeface="微软雅黑" panose="020B0503020204020204" charset="-122"/>
              </a:defRPr>
            </a:lvl1pPr>
          </a:lstStyle>
          <a:p>
            <a:endParaRPr lang="zh-CN" altLang="en-US" dirty="0"/>
          </a:p>
        </p:txBody>
      </p:sp>
      <p:sp>
        <p:nvSpPr>
          <p:cNvPr id="7" name="灯片编号占位符 6"/>
          <p:cNvSpPr>
            <a:spLocks noGrp="1"/>
          </p:cNvSpPr>
          <p:nvPr>
            <p:ph type="sldNum" sz="quarter" idx="12"/>
            <p:custDataLst>
              <p:tags r:id="rId11"/>
            </p:custDataLst>
          </p:nvPr>
        </p:nvSpPr>
        <p:spPr/>
        <p:txBody>
          <a:bodyPr/>
          <a:lstStyle>
            <a:lvl1pPr>
              <a:defRPr baseline="0">
                <a:latin typeface="微软雅黑" panose="020B0503020204020204" charset="-122"/>
                <a:ea typeface="微软雅黑" panose="020B0503020204020204"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tx2"/>
        </a:solidFill>
        <a:effectLst/>
      </p:bgPr>
    </p:bg>
    <p:spTree>
      <p:nvGrpSpPr>
        <p:cNvPr id="1" name=""/>
        <p:cNvGrpSpPr/>
        <p:nvPr/>
      </p:nvGrpSpPr>
      <p:grpSpPr>
        <a:xfrm>
          <a:off x="0" y="0"/>
          <a:ext cx="0" cy="0"/>
          <a:chOff x="0" y="0"/>
          <a:chExt cx="0" cy="0"/>
        </a:xfrm>
      </p:grpSpPr>
      <p:grpSp>
        <p:nvGrpSpPr>
          <p:cNvPr id="8" name="组合 7"/>
          <p:cNvGrpSpPr/>
          <p:nvPr>
            <p:custDataLst>
              <p:tags r:id="rId2"/>
            </p:custDataLst>
          </p:nvPr>
        </p:nvGrpSpPr>
        <p:grpSpPr>
          <a:xfrm>
            <a:off x="-3810" y="-13970"/>
            <a:ext cx="12199779" cy="6886258"/>
            <a:chOff x="-3810" y="-13970"/>
            <a:chExt cx="12199779" cy="6886258"/>
          </a:xfrm>
        </p:grpSpPr>
        <p:sp>
          <p:nvSpPr>
            <p:cNvPr id="10" name="矩形 9"/>
            <p:cNvSpPr/>
            <p:nvPr userDrawn="1">
              <p:custDataLst>
                <p:tags r:id="rId3"/>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latin typeface="微软雅黑" panose="020B0503020204020204" charset="-122"/>
              </a:endParaRPr>
            </a:p>
          </p:txBody>
        </p:sp>
        <p:pic>
          <p:nvPicPr>
            <p:cNvPr id="11" name="图片 10" descr="1"/>
            <p:cNvPicPr>
              <a:picLocks noChangeAspect="1"/>
            </p:cNvPicPr>
            <p:nvPr userDrawn="1">
              <p:custDataLst>
                <p:tags r:id="rId4"/>
              </p:custDataLst>
            </p:nvPr>
          </p:nvPicPr>
          <p:blipFill>
            <a:blip r:embed="rId5"/>
            <a:srcRect/>
            <a:stretch>
              <a:fillRect/>
            </a:stretch>
          </p:blipFill>
          <p:spPr>
            <a:xfrm>
              <a:off x="-3810" y="-13970"/>
              <a:ext cx="4859020" cy="4742815"/>
            </a:xfrm>
            <a:prstGeom prst="rect">
              <a:avLst/>
            </a:prstGeom>
            <a:noFill/>
            <a:ln w="9525">
              <a:noFill/>
            </a:ln>
          </p:spPr>
        </p:pic>
        <p:pic>
          <p:nvPicPr>
            <p:cNvPr id="12" name="图片 11" descr="2"/>
            <p:cNvPicPr>
              <a:picLocks noChangeAspect="1"/>
            </p:cNvPicPr>
            <p:nvPr userDrawn="1">
              <p:custDataLst>
                <p:tags r:id="rId6"/>
              </p:custDataLst>
            </p:nvPr>
          </p:nvPicPr>
          <p:blipFill>
            <a:blip r:embed="rId7"/>
            <a:srcRect/>
            <a:stretch>
              <a:fillRect/>
            </a:stretch>
          </p:blipFill>
          <p:spPr>
            <a:xfrm>
              <a:off x="7528719" y="1524000"/>
              <a:ext cx="4667250" cy="5348288"/>
            </a:xfrm>
            <a:prstGeom prst="rect">
              <a:avLst/>
            </a:prstGeom>
            <a:noFill/>
            <a:ln w="9525">
              <a:noFill/>
            </a:ln>
          </p:spPr>
        </p:pic>
        <p:pic>
          <p:nvPicPr>
            <p:cNvPr id="13" name="图片 12"/>
            <p:cNvPicPr>
              <a:picLocks noChangeAspect="1"/>
            </p:cNvPicPr>
            <p:nvPr userDrawn="1">
              <p:custDataLst>
                <p:tags r:id="rId8"/>
              </p:custDataLst>
            </p:nvPr>
          </p:nvPicPr>
          <p:blipFill rotWithShape="1">
            <a:blip r:embed="rId9"/>
            <a:srcRect/>
            <a:stretch>
              <a:fillRect/>
            </a:stretch>
          </p:blipFill>
          <p:spPr>
            <a:xfrm rot="10800000" flipH="1">
              <a:off x="201" y="13879"/>
              <a:ext cx="889736" cy="1235321"/>
            </a:xfrm>
            <a:prstGeom prst="rect">
              <a:avLst/>
            </a:prstGeom>
          </p:spPr>
        </p:pic>
      </p:grpSp>
      <p:sp>
        <p:nvSpPr>
          <p:cNvPr id="2" name="竖排标题 1"/>
          <p:cNvSpPr>
            <a:spLocks noGrp="1"/>
          </p:cNvSpPr>
          <p:nvPr>
            <p:ph type="title" orient="vert"/>
            <p:custDataLst>
              <p:tags r:id="rId10"/>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0" i="0" u="none" strike="noStrike" kern="1200" cap="none" spc="0" normalizeH="0" baseline="0" noProof="1" dirty="0">
                <a:solidFill>
                  <a:schemeClr val="tx1">
                    <a:lumMod val="75000"/>
                    <a:lumOff val="25000"/>
                  </a:schemeClr>
                </a:solidFill>
                <a:uFillTx/>
                <a:latin typeface="微软雅黑" panose="020B0503020204020204" charset="-122"/>
                <a:ea typeface="汉仪旗黑-85S" panose="00020600040101010101" charset="-122"/>
                <a:cs typeface="+mj-cs"/>
                <a:sym typeface="+mn-ea"/>
              </a:defRPr>
            </a:lvl1pPr>
          </a:lstStyle>
          <a:p>
            <a:pPr lvl="0"/>
            <a:r>
              <a:rPr dirty="0">
                <a:sym typeface="+mn-ea"/>
              </a:rPr>
              <a:t>单击此处编辑母版标题样式</a:t>
            </a:r>
            <a:endParaRPr dirty="0">
              <a:sym typeface="+mn-ea"/>
            </a:endParaRPr>
          </a:p>
        </p:txBody>
      </p:sp>
      <p:sp>
        <p:nvSpPr>
          <p:cNvPr id="3" name="竖排文字占位符 2"/>
          <p:cNvSpPr>
            <a:spLocks noGrp="1"/>
          </p:cNvSpPr>
          <p:nvPr>
            <p:ph type="body" orient="vert" idx="1"/>
            <p:custDataLst>
              <p:tags r:id="rId11"/>
            </p:custDataLst>
          </p:nvPr>
        </p:nvSpPr>
        <p:spPr>
          <a:xfrm>
            <a:off x="669925" y="952500"/>
            <a:ext cx="9828101" cy="5388907"/>
          </a:xfrm>
        </p:spPr>
        <p:txBody>
          <a:bodyPr vert="eaVert"/>
          <a:lstStyle>
            <a:lvl1pPr indent="0" eaLnBrk="1" fontAlgn="auto" latinLnBrk="0" hangingPunct="1">
              <a:defRPr baseline="0">
                <a:latin typeface="微软雅黑" panose="020B0503020204020204" charset="-122"/>
                <a:ea typeface="微软雅黑" panose="020B0503020204020204" charset="-122"/>
              </a:defRPr>
            </a:lvl1pPr>
            <a:lvl2pPr indent="0" eaLnBrk="1" fontAlgn="auto" latinLnBrk="0" hangingPunct="1">
              <a:defRPr baseline="0">
                <a:latin typeface="微软雅黑" panose="020B0503020204020204" charset="-122"/>
                <a:ea typeface="微软雅黑" panose="020B0503020204020204" charset="-122"/>
              </a:defRPr>
            </a:lvl2pPr>
            <a:lvl3pPr indent="0" eaLnBrk="1" fontAlgn="auto" latinLnBrk="0" hangingPunct="1">
              <a:defRPr baseline="0">
                <a:latin typeface="微软雅黑" panose="020B0503020204020204" charset="-122"/>
                <a:ea typeface="微软雅黑" panose="020B0503020204020204" charset="-122"/>
              </a:defRPr>
            </a:lvl3pPr>
            <a:lvl4pPr indent="0" eaLnBrk="1" fontAlgn="auto" latinLnBrk="0" hangingPunct="1">
              <a:defRPr baseline="0">
                <a:latin typeface="微软雅黑" panose="020B0503020204020204" charset="-122"/>
                <a:ea typeface="微软雅黑" panose="020B0503020204020204" charset="-122"/>
              </a:defRPr>
            </a:lvl4pPr>
            <a:lvl5pPr indent="0" eaLnBrk="1" fontAlgn="auto" latinLnBrk="0" hangingPunct="1">
              <a:defRPr baseline="0">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2"/>
            </p:custDataLst>
          </p:nvPr>
        </p:nvSpPr>
        <p:spPr/>
        <p:txBody>
          <a:bodyPr/>
          <a:lstStyle>
            <a:lvl1pPr>
              <a:defRPr baseline="0">
                <a:latin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3"/>
            </p:custDataLst>
          </p:nvPr>
        </p:nvSpPr>
        <p:spPr/>
        <p:txBody>
          <a:bodyPr/>
          <a:lstStyle>
            <a:lvl1pPr>
              <a:defRPr baseline="0">
                <a:latin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4"/>
            </p:custDataLst>
          </p:nvPr>
        </p:nvSpPr>
        <p:spPr/>
        <p:txBody>
          <a:bodyPr/>
          <a:lstStyle>
            <a:lvl1pPr>
              <a:defRPr baseline="0">
                <a:latin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6" Type="http://schemas.openxmlformats.org/officeDocument/2006/relationships/theme" Target="../theme/theme1.xml"/><Relationship Id="rId25" Type="http://schemas.openxmlformats.org/officeDocument/2006/relationships/tags" Target="../tags/tag166.xml"/><Relationship Id="rId24" Type="http://schemas.openxmlformats.org/officeDocument/2006/relationships/tags" Target="../tags/tag165.xml"/><Relationship Id="rId23" Type="http://schemas.openxmlformats.org/officeDocument/2006/relationships/tags" Target="../tags/tag164.xml"/><Relationship Id="rId22" Type="http://schemas.openxmlformats.org/officeDocument/2006/relationships/tags" Target="../tags/tag163.xml"/><Relationship Id="rId21" Type="http://schemas.openxmlformats.org/officeDocument/2006/relationships/tags" Target="../tags/tag162.xml"/><Relationship Id="rId20" Type="http://schemas.openxmlformats.org/officeDocument/2006/relationships/tags" Target="../tags/tag161.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1"/>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lIns="91440" tIns="45720" rIns="91440" bIns="45720" rtlCol="0" anchor="ctr">
            <a:normAutofit/>
          </a:bodyPr>
          <a:lstStyle>
            <a:lvl1pPr algn="l">
              <a:defRPr sz="1200" baseline="0">
                <a:solidFill>
                  <a:schemeClr val="tx1">
                    <a:tint val="75000"/>
                  </a:schemeClr>
                </a:solidFill>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baseline="0">
                <a:solidFill>
                  <a:schemeClr val="tx1">
                    <a:tint val="75000"/>
                  </a:schemeClr>
                </a:solidFill>
                <a:latin typeface="微软雅黑" panose="020B0503020204020204" charset="-122"/>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lIns="91440" tIns="45720" rIns="91440" bIns="45720" rtlCol="0" anchor="ctr">
            <a:normAutofit/>
          </a:bodyPr>
          <a:lstStyle>
            <a:lvl1pPr algn="r">
              <a:defRPr sz="1200" baseline="0">
                <a:solidFill>
                  <a:schemeClr val="tx1">
                    <a:tint val="75000"/>
                  </a:schemeClr>
                </a:solidFill>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dirty="0"/>
          </a:p>
        </p:txBody>
      </p:sp>
      <p:sp>
        <p:nvSpPr>
          <p:cNvPr id="7" name="KSO_TEMPLATE" hidden="1"/>
          <p:cNvSpPr/>
          <p:nvPr>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微软雅黑" panose="020B0503020204020204" charset="-122"/>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67.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tags" Target="../tags/tag176.xml"/><Relationship Id="rId2" Type="http://schemas.openxmlformats.org/officeDocument/2006/relationships/chart" Target="../charts/chart2.xml"/><Relationship Id="rId1" Type="http://schemas.openxmlformats.org/officeDocument/2006/relationships/chart" Target="../charts/chart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7.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8.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9.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0.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2.xm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3.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4.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5.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8.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6.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8.xml"/><Relationship Id="rId1"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9.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0.xml"/><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91.xml"/><Relationship Id="rId2" Type="http://schemas.openxmlformats.org/officeDocument/2006/relationships/image" Target="../media/image19.png"/><Relationship Id="rId1"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3.xml"/><Relationship Id="rId1"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4.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5.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9.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6.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7.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8.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9.xml"/><Relationship Id="rId1" Type="http://schemas.openxmlformats.org/officeDocument/2006/relationships/image" Target="../media/image21.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0.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1.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0.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4.xml"/><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ctrTitle"/>
          </p:nvPr>
        </p:nvSpPr>
        <p:spPr>
          <a:xfrm>
            <a:off x="3538220" y="794385"/>
            <a:ext cx="8687435" cy="807720"/>
          </a:xfrm>
        </p:spPr>
        <p:txBody>
          <a:bodyPr/>
          <a:p>
            <a:r>
              <a:rPr lang="zh-CN" altLang="en-US" sz="4000"/>
              <a:t>第十四讲 当代资本主义世界的新变化</a:t>
            </a:r>
            <a:endParaRPr lang="zh-CN" altLang="en-US" sz="4000"/>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占位符 6"/>
          <p:cNvSpPr>
            <a:spLocks noGrp="1"/>
          </p:cNvSpPr>
          <p:nvPr>
            <p:ph type="body" sz="quarter" idx="15"/>
          </p:nvPr>
        </p:nvSpPr>
        <p:spPr/>
        <p:txBody>
          <a:bodyPr/>
          <a:p>
            <a:r>
              <a:rPr lang="en-US" altLang="zh-CN" sz="2000" b="1">
                <a:gradFill>
                  <a:gsLst>
                    <a:gs pos="0">
                      <a:srgbClr val="FE4444"/>
                    </a:gs>
                    <a:gs pos="100000">
                      <a:srgbClr val="832B2B"/>
                    </a:gs>
                  </a:gsLst>
                  <a:lin scaled="0"/>
                </a:gradFill>
              </a:rPr>
              <a:t>20</a:t>
            </a:r>
            <a:r>
              <a:rPr lang="zh-CN" altLang="en-US" sz="2000" b="1">
                <a:gradFill>
                  <a:gsLst>
                    <a:gs pos="0">
                      <a:srgbClr val="FE4444"/>
                    </a:gs>
                    <a:gs pos="100000">
                      <a:srgbClr val="832B2B"/>
                    </a:gs>
                  </a:gsLst>
                  <a:lin scaled="0"/>
                </a:gradFill>
              </a:rPr>
              <a:t>世纪</a:t>
            </a:r>
            <a:r>
              <a:rPr lang="en-US" altLang="zh-CN" sz="2000" b="1">
                <a:gradFill>
                  <a:gsLst>
                    <a:gs pos="0">
                      <a:srgbClr val="FE4444"/>
                    </a:gs>
                    <a:gs pos="100000">
                      <a:srgbClr val="832B2B"/>
                    </a:gs>
                  </a:gsLst>
                  <a:lin scaled="0"/>
                </a:gradFill>
              </a:rPr>
              <a:t>50</a:t>
            </a:r>
            <a:r>
              <a:rPr lang="zh-CN" altLang="en-US" sz="2000" b="1">
                <a:gradFill>
                  <a:gsLst>
                    <a:gs pos="0">
                      <a:srgbClr val="FE4444"/>
                    </a:gs>
                    <a:gs pos="100000">
                      <a:srgbClr val="832B2B"/>
                    </a:gs>
                  </a:gsLst>
                  <a:lin scaled="0"/>
                </a:gradFill>
              </a:rPr>
              <a:t>年代，美国工人阶级比重构成</a:t>
            </a:r>
            <a:endParaRPr lang="zh-CN" altLang="en-US" sz="2000" b="1">
              <a:gradFill>
                <a:gsLst>
                  <a:gs pos="0">
                    <a:srgbClr val="FE4444"/>
                  </a:gs>
                  <a:gs pos="100000">
                    <a:srgbClr val="832B2B"/>
                  </a:gs>
                </a:gsLst>
                <a:lin scaled="0"/>
              </a:gradFill>
            </a:endParaRPr>
          </a:p>
        </p:txBody>
      </p:sp>
      <p:sp>
        <p:nvSpPr>
          <p:cNvPr id="8" name="文本占位符 7"/>
          <p:cNvSpPr>
            <a:spLocks noGrp="1"/>
          </p:cNvSpPr>
          <p:nvPr>
            <p:ph type="body" sz="quarter" idx="16"/>
          </p:nvPr>
        </p:nvSpPr>
        <p:spPr/>
        <p:txBody>
          <a:bodyPr/>
          <a:p>
            <a:r>
              <a:rPr lang="en-US" altLang="zh-CN" sz="2000" b="1">
                <a:gradFill>
                  <a:gsLst>
                    <a:gs pos="0">
                      <a:srgbClr val="FE4444"/>
                    </a:gs>
                    <a:gs pos="100000">
                      <a:srgbClr val="832B2B"/>
                    </a:gs>
                  </a:gsLst>
                  <a:lin scaled="0"/>
                </a:gradFill>
              </a:rPr>
              <a:t>20</a:t>
            </a:r>
            <a:r>
              <a:rPr lang="zh-CN" altLang="en-US" sz="2000" b="1">
                <a:gradFill>
                  <a:gsLst>
                    <a:gs pos="0">
                      <a:srgbClr val="FE4444"/>
                    </a:gs>
                    <a:gs pos="100000">
                      <a:srgbClr val="832B2B"/>
                    </a:gs>
                  </a:gsLst>
                  <a:lin scaled="0"/>
                </a:gradFill>
              </a:rPr>
              <a:t>世纪末，美国工人阶级的比重构成</a:t>
            </a:r>
            <a:endParaRPr lang="zh-CN" altLang="en-US" sz="2000" b="1">
              <a:gradFill>
                <a:gsLst>
                  <a:gs pos="0">
                    <a:srgbClr val="FE4444"/>
                  </a:gs>
                  <a:gs pos="100000">
                    <a:srgbClr val="832B2B"/>
                  </a:gs>
                </a:gsLst>
                <a:lin scaled="0"/>
              </a:gradFill>
            </a:endParaRPr>
          </a:p>
        </p:txBody>
      </p:sp>
      <p:graphicFrame>
        <p:nvGraphicFramePr>
          <p:cNvPr id="9" name="内容占位符 8"/>
          <p:cNvGraphicFramePr/>
          <p:nvPr>
            <p:ph sz="quarter" idx="13"/>
          </p:nvPr>
        </p:nvGraphicFramePr>
        <p:xfrm>
          <a:off x="579600" y="1663200"/>
          <a:ext cx="5342400" cy="2894400"/>
        </p:xfrm>
        <a:graphic>
          <a:graphicData uri="http://schemas.openxmlformats.org/drawingml/2006/chart">
            <c:chart xmlns:c="http://schemas.openxmlformats.org/drawingml/2006/chart" xmlns:r="http://schemas.openxmlformats.org/officeDocument/2006/relationships" r:id="rId1"/>
          </a:graphicData>
        </a:graphic>
      </p:graphicFrame>
      <p:sp>
        <p:nvSpPr>
          <p:cNvPr id="10" name="文本框 9"/>
          <p:cNvSpPr txBox="1"/>
          <p:nvPr/>
        </p:nvSpPr>
        <p:spPr>
          <a:xfrm>
            <a:off x="4332605" y="3011805"/>
            <a:ext cx="1285240" cy="368300"/>
          </a:xfrm>
          <a:prstGeom prst="rect">
            <a:avLst/>
          </a:prstGeom>
          <a:noFill/>
        </p:spPr>
        <p:txBody>
          <a:bodyPr wrap="square" rtlCol="0">
            <a:spAutoFit/>
          </a:bodyPr>
          <a:p>
            <a:r>
              <a:rPr lang="en-US" altLang="zh-CN"/>
              <a:t>63.3%</a:t>
            </a:r>
            <a:endParaRPr lang="en-US" altLang="zh-CN"/>
          </a:p>
        </p:txBody>
      </p:sp>
      <p:sp>
        <p:nvSpPr>
          <p:cNvPr id="11" name="文本框 10"/>
          <p:cNvSpPr txBox="1"/>
          <p:nvPr/>
        </p:nvSpPr>
        <p:spPr>
          <a:xfrm>
            <a:off x="1167130" y="2856230"/>
            <a:ext cx="983615" cy="368300"/>
          </a:xfrm>
          <a:prstGeom prst="rect">
            <a:avLst/>
          </a:prstGeom>
          <a:noFill/>
        </p:spPr>
        <p:txBody>
          <a:bodyPr wrap="square" rtlCol="0">
            <a:spAutoFit/>
          </a:bodyPr>
          <a:p>
            <a:r>
              <a:rPr lang="en-US" altLang="zh-CN"/>
              <a:t>37.7%</a:t>
            </a:r>
            <a:endParaRPr lang="en-US" altLang="zh-CN"/>
          </a:p>
        </p:txBody>
      </p:sp>
      <p:graphicFrame>
        <p:nvGraphicFramePr>
          <p:cNvPr id="12" name="内容占位符 11"/>
          <p:cNvGraphicFramePr/>
          <p:nvPr>
            <p:ph sz="quarter" idx="14"/>
          </p:nvPr>
        </p:nvGraphicFramePr>
        <p:xfrm>
          <a:off x="6242400" y="1663200"/>
          <a:ext cx="5367600" cy="2894400"/>
        </p:xfrm>
        <a:graphic>
          <a:graphicData uri="http://schemas.openxmlformats.org/drawingml/2006/chart">
            <c:chart xmlns:c="http://schemas.openxmlformats.org/drawingml/2006/chart" xmlns:r="http://schemas.openxmlformats.org/officeDocument/2006/relationships" r:id="rId2"/>
          </a:graphicData>
        </a:graphic>
      </p:graphicFrame>
      <p:sp>
        <p:nvSpPr>
          <p:cNvPr id="13" name="文本框 12"/>
          <p:cNvSpPr txBox="1"/>
          <p:nvPr/>
        </p:nvSpPr>
        <p:spPr>
          <a:xfrm>
            <a:off x="10090150" y="2904490"/>
            <a:ext cx="1402715" cy="368300"/>
          </a:xfrm>
          <a:prstGeom prst="rect">
            <a:avLst/>
          </a:prstGeom>
          <a:noFill/>
        </p:spPr>
        <p:txBody>
          <a:bodyPr wrap="square" rtlCol="0">
            <a:spAutoFit/>
          </a:bodyPr>
          <a:p>
            <a:r>
              <a:rPr lang="en-US" altLang="zh-CN"/>
              <a:t>47.9%</a:t>
            </a:r>
            <a:endParaRPr lang="en-US" altLang="zh-CN"/>
          </a:p>
        </p:txBody>
      </p:sp>
      <p:sp>
        <p:nvSpPr>
          <p:cNvPr id="14" name="文本框 13"/>
          <p:cNvSpPr txBox="1"/>
          <p:nvPr/>
        </p:nvSpPr>
        <p:spPr>
          <a:xfrm>
            <a:off x="6808470" y="2914650"/>
            <a:ext cx="1032510" cy="368300"/>
          </a:xfrm>
          <a:prstGeom prst="rect">
            <a:avLst/>
          </a:prstGeom>
          <a:noFill/>
        </p:spPr>
        <p:txBody>
          <a:bodyPr wrap="square" rtlCol="0">
            <a:spAutoFit/>
          </a:bodyPr>
          <a:p>
            <a:r>
              <a:rPr lang="en-US" altLang="zh-CN"/>
              <a:t>51.2%</a:t>
            </a:r>
            <a:endParaRPr lang="en-US" altLang="zh-CN"/>
          </a:p>
        </p:txBody>
      </p:sp>
    </p:spTree>
    <p:custDataLst>
      <p:tags r:id="rId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69882" y="1118243"/>
            <a:ext cx="10852237" cy="5388907"/>
          </a:xfrm>
        </p:spPr>
        <p:txBody>
          <a:bodyPr/>
          <a:p>
            <a:r>
              <a:rPr lang="en-US" altLang="zh-CN" sz="3200" b="1">
                <a:gradFill>
                  <a:gsLst>
                    <a:gs pos="0">
                      <a:srgbClr val="7B32B2"/>
                    </a:gs>
                    <a:gs pos="100000">
                      <a:srgbClr val="401A5D"/>
                    </a:gs>
                  </a:gsLst>
                  <a:lin scaled="0"/>
                </a:gradFill>
              </a:rPr>
              <a:t>4.</a:t>
            </a:r>
            <a:r>
              <a:rPr sz="3200" b="1">
                <a:gradFill>
                  <a:gsLst>
                    <a:gs pos="0">
                      <a:srgbClr val="7B32B2"/>
                    </a:gs>
                    <a:gs pos="100000">
                      <a:srgbClr val="401A5D"/>
                    </a:gs>
                  </a:gsLst>
                  <a:lin scaled="0"/>
                </a:gradFill>
              </a:rPr>
              <a:t>经济危机的形态和调节机制的变化</a:t>
            </a:r>
            <a:endParaRPr sz="3200" b="1">
              <a:gradFill>
                <a:gsLst>
                  <a:gs pos="0">
                    <a:srgbClr val="7B32B2"/>
                  </a:gs>
                  <a:gs pos="100000">
                    <a:srgbClr val="401A5D"/>
                  </a:gs>
                </a:gsLst>
                <a:lin scaled="0"/>
              </a:gradFill>
            </a:endParaRPr>
          </a:p>
          <a:p>
            <a:endParaRPr sz="3200" b="1">
              <a:gradFill>
                <a:gsLst>
                  <a:gs pos="0">
                    <a:srgbClr val="7B32B2"/>
                  </a:gs>
                  <a:gs pos="100000">
                    <a:srgbClr val="401A5D"/>
                  </a:gs>
                </a:gsLst>
                <a:lin scaled="0"/>
              </a:gradFill>
            </a:endParaRPr>
          </a:p>
          <a:p>
            <a:r>
              <a:rPr sz="2800" b="1">
                <a:solidFill>
                  <a:schemeClr val="tx1"/>
                </a:solidFill>
              </a:rPr>
              <a:t>危机周期长短不规则，周期性遭到一定破坏</a:t>
            </a:r>
            <a:endParaRPr sz="2800" b="1">
              <a:solidFill>
                <a:schemeClr val="tx1"/>
              </a:solidFill>
            </a:endParaRPr>
          </a:p>
          <a:p>
            <a:r>
              <a:rPr sz="2800" b="1">
                <a:solidFill>
                  <a:schemeClr val="tx1"/>
                </a:solidFill>
              </a:rPr>
              <a:t>周期进程中的阶段交替界限不清，每一阶段的特征不明显。</a:t>
            </a:r>
            <a:endParaRPr sz="2800" b="1">
              <a:solidFill>
                <a:schemeClr val="tx1"/>
              </a:solidFill>
            </a:endParaRPr>
          </a:p>
          <a:p>
            <a:r>
              <a:rPr sz="2800" b="1">
                <a:solidFill>
                  <a:schemeClr val="tx1"/>
                </a:solidFill>
              </a:rPr>
              <a:t>经济危机与通货膨胀交织，危机阶段物价上涨</a:t>
            </a:r>
            <a:endParaRPr sz="2800" b="1">
              <a:solidFill>
                <a:schemeClr val="tx1"/>
              </a:solidFill>
            </a:endParaRPr>
          </a:p>
          <a:p>
            <a:r>
              <a:rPr sz="2800" b="1">
                <a:solidFill>
                  <a:schemeClr val="tx1"/>
                </a:solidFill>
              </a:rPr>
              <a:t>经济危机不确定性加强</a:t>
            </a:r>
            <a:endParaRPr sz="2800" b="1">
              <a:solidFill>
                <a:schemeClr val="tx1"/>
              </a:solidFill>
            </a:endParaRP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69925" y="952500"/>
            <a:ext cx="11172825" cy="5388610"/>
          </a:xfrm>
        </p:spPr>
        <p:txBody>
          <a:bodyPr/>
          <a:p>
            <a:r>
              <a:rPr lang="zh-CN" altLang="en-US" sz="3200" b="1">
                <a:gradFill>
                  <a:gsLst>
                    <a:gs pos="0">
                      <a:srgbClr val="14CD68"/>
                    </a:gs>
                    <a:gs pos="100000">
                      <a:srgbClr val="035C7D"/>
                    </a:gs>
                  </a:gsLst>
                  <a:lin scaled="0"/>
                </a:gradFill>
              </a:rPr>
              <a:t>例证：二战后至</a:t>
            </a:r>
            <a:r>
              <a:rPr lang="en-US" altLang="zh-CN" sz="3200" b="1">
                <a:gradFill>
                  <a:gsLst>
                    <a:gs pos="0">
                      <a:srgbClr val="14CD68"/>
                    </a:gs>
                    <a:gs pos="100000">
                      <a:srgbClr val="035C7D"/>
                    </a:gs>
                  </a:gsLst>
                  <a:lin scaled="0"/>
                </a:gradFill>
              </a:rPr>
              <a:t>80</a:t>
            </a:r>
            <a:r>
              <a:rPr sz="3200" b="1">
                <a:gradFill>
                  <a:gsLst>
                    <a:gs pos="0">
                      <a:srgbClr val="14CD68"/>
                    </a:gs>
                    <a:gs pos="100000">
                      <a:srgbClr val="035C7D"/>
                    </a:gs>
                  </a:gsLst>
                  <a:lin scaled="0"/>
                </a:gradFill>
              </a:rPr>
              <a:t>年代</a:t>
            </a:r>
            <a:r>
              <a:rPr lang="zh-CN" altLang="en-US" sz="3200" b="1">
                <a:gradFill>
                  <a:gsLst>
                    <a:gs pos="0">
                      <a:srgbClr val="14CD68"/>
                    </a:gs>
                    <a:gs pos="100000">
                      <a:srgbClr val="035C7D"/>
                    </a:gs>
                  </a:gsLst>
                  <a:lin scaled="0"/>
                </a:gradFill>
              </a:rPr>
              <a:t>资本主义世界频繁爆发的经济危机</a:t>
            </a:r>
            <a:endParaRPr lang="zh-CN" altLang="en-US" sz="3200" b="1">
              <a:gradFill>
                <a:gsLst>
                  <a:gs pos="0">
                    <a:srgbClr val="14CD68"/>
                  </a:gs>
                  <a:gs pos="100000">
                    <a:srgbClr val="035C7D"/>
                  </a:gs>
                </a:gsLst>
                <a:lin scaled="0"/>
              </a:gradFill>
            </a:endParaRPr>
          </a:p>
          <a:p>
            <a:r>
              <a:rPr lang="zh-CN" altLang="en-US" sz="2600" b="1">
                <a:gradFill>
                  <a:gsLst>
                    <a:gs pos="0">
                      <a:srgbClr val="E30000"/>
                    </a:gs>
                    <a:gs pos="100000">
                      <a:srgbClr val="760303"/>
                    </a:gs>
                  </a:gsLst>
                  <a:lin scaled="0"/>
                </a:gradFill>
              </a:rPr>
              <a:t>美国七次：</a:t>
            </a:r>
            <a:r>
              <a:rPr lang="en-US" altLang="zh-CN" sz="2600" b="1">
                <a:solidFill>
                  <a:schemeClr val="tx1"/>
                </a:solidFill>
              </a:rPr>
              <a:t>1948-1949</a:t>
            </a:r>
            <a:r>
              <a:rPr sz="2600" b="1">
                <a:solidFill>
                  <a:schemeClr val="tx1"/>
                </a:solidFill>
              </a:rPr>
              <a:t>年、</a:t>
            </a:r>
            <a:r>
              <a:rPr lang="en-US" altLang="zh-CN" sz="2600" b="1">
                <a:solidFill>
                  <a:schemeClr val="tx1"/>
                </a:solidFill>
              </a:rPr>
              <a:t>1953-1954</a:t>
            </a:r>
            <a:r>
              <a:rPr sz="2600" b="1">
                <a:solidFill>
                  <a:schemeClr val="tx1"/>
                </a:solidFill>
              </a:rPr>
              <a:t>年、</a:t>
            </a:r>
            <a:r>
              <a:rPr lang="en-US" altLang="zh-CN" sz="2600" b="1">
                <a:solidFill>
                  <a:schemeClr val="tx1"/>
                </a:solidFill>
              </a:rPr>
              <a:t>1957-1958</a:t>
            </a:r>
            <a:r>
              <a:rPr sz="2600" b="1">
                <a:solidFill>
                  <a:schemeClr val="tx1"/>
                </a:solidFill>
              </a:rPr>
              <a:t>年、</a:t>
            </a:r>
            <a:r>
              <a:rPr lang="en-US" altLang="zh-CN" sz="2600" b="1">
                <a:solidFill>
                  <a:schemeClr val="tx1"/>
                </a:solidFill>
              </a:rPr>
              <a:t>1960-1961</a:t>
            </a:r>
            <a:r>
              <a:rPr sz="2600" b="1">
                <a:solidFill>
                  <a:schemeClr val="tx1"/>
                </a:solidFill>
              </a:rPr>
              <a:t>年、</a:t>
            </a:r>
            <a:r>
              <a:rPr lang="en-US" altLang="zh-CN" sz="2600" b="1">
                <a:solidFill>
                  <a:schemeClr val="tx1"/>
                </a:solidFill>
              </a:rPr>
              <a:t>1969-1970</a:t>
            </a:r>
            <a:r>
              <a:rPr sz="2600" b="1">
                <a:solidFill>
                  <a:schemeClr val="tx1"/>
                </a:solidFill>
              </a:rPr>
              <a:t>年、</a:t>
            </a:r>
            <a:r>
              <a:rPr lang="en-US" altLang="zh-CN" sz="2600" b="1">
                <a:solidFill>
                  <a:schemeClr val="tx1"/>
                </a:solidFill>
              </a:rPr>
              <a:t>1973-1975</a:t>
            </a:r>
            <a:r>
              <a:rPr sz="2600" b="1">
                <a:solidFill>
                  <a:schemeClr val="tx1"/>
                </a:solidFill>
              </a:rPr>
              <a:t>年、</a:t>
            </a:r>
            <a:r>
              <a:rPr lang="en-US" altLang="zh-CN" sz="2600" b="1">
                <a:solidFill>
                  <a:schemeClr val="tx1"/>
                </a:solidFill>
              </a:rPr>
              <a:t>1980-1982</a:t>
            </a:r>
            <a:r>
              <a:rPr sz="2600" b="1">
                <a:solidFill>
                  <a:schemeClr val="tx1"/>
                </a:solidFill>
              </a:rPr>
              <a:t>年</a:t>
            </a:r>
            <a:endParaRPr sz="2600" b="1">
              <a:solidFill>
                <a:schemeClr val="tx1"/>
              </a:solidFill>
            </a:endParaRPr>
          </a:p>
          <a:p>
            <a:r>
              <a:rPr sz="2600" b="1">
                <a:gradFill>
                  <a:gsLst>
                    <a:gs pos="0">
                      <a:srgbClr val="E30000"/>
                    </a:gs>
                    <a:gs pos="100000">
                      <a:srgbClr val="760303"/>
                    </a:gs>
                  </a:gsLst>
                  <a:lin scaled="0"/>
                </a:gradFill>
              </a:rPr>
              <a:t>日本七次：</a:t>
            </a:r>
            <a:r>
              <a:rPr lang="en-US" altLang="zh-CN" sz="2600" b="1">
                <a:solidFill>
                  <a:schemeClr val="tx1"/>
                </a:solidFill>
              </a:rPr>
              <a:t>1952</a:t>
            </a:r>
            <a:r>
              <a:rPr sz="2600" b="1">
                <a:solidFill>
                  <a:schemeClr val="tx1"/>
                </a:solidFill>
              </a:rPr>
              <a:t>年、</a:t>
            </a:r>
            <a:r>
              <a:rPr lang="en-US" altLang="zh-CN" sz="2600" b="1">
                <a:solidFill>
                  <a:schemeClr val="tx1"/>
                </a:solidFill>
              </a:rPr>
              <a:t>1957-1958</a:t>
            </a:r>
            <a:r>
              <a:rPr sz="2600" b="1">
                <a:solidFill>
                  <a:schemeClr val="tx1"/>
                </a:solidFill>
              </a:rPr>
              <a:t>年、</a:t>
            </a:r>
            <a:r>
              <a:rPr lang="en-US" altLang="zh-CN" sz="2600" b="1">
                <a:solidFill>
                  <a:schemeClr val="tx1"/>
                </a:solidFill>
              </a:rPr>
              <a:t>1962</a:t>
            </a:r>
            <a:r>
              <a:rPr sz="2600" b="1">
                <a:solidFill>
                  <a:schemeClr val="tx1"/>
                </a:solidFill>
              </a:rPr>
              <a:t>年、</a:t>
            </a:r>
            <a:r>
              <a:rPr lang="en-US" altLang="zh-CN" sz="2600" b="1">
                <a:solidFill>
                  <a:schemeClr val="tx1"/>
                </a:solidFill>
              </a:rPr>
              <a:t>1965</a:t>
            </a:r>
            <a:r>
              <a:rPr sz="2600" b="1">
                <a:solidFill>
                  <a:schemeClr val="tx1"/>
                </a:solidFill>
              </a:rPr>
              <a:t>年、</a:t>
            </a:r>
            <a:r>
              <a:rPr lang="en-US" altLang="zh-CN" sz="2600" b="1">
                <a:solidFill>
                  <a:schemeClr val="tx1"/>
                </a:solidFill>
              </a:rPr>
              <a:t>1970-1971</a:t>
            </a:r>
            <a:r>
              <a:rPr sz="2600" b="1">
                <a:solidFill>
                  <a:schemeClr val="tx1"/>
                </a:solidFill>
              </a:rPr>
              <a:t>年、</a:t>
            </a:r>
            <a:r>
              <a:rPr lang="en-US" altLang="zh-CN" sz="2600" b="1">
                <a:solidFill>
                  <a:schemeClr val="tx1"/>
                </a:solidFill>
              </a:rPr>
              <a:t>1973-1975</a:t>
            </a:r>
            <a:r>
              <a:rPr sz="2600" b="1">
                <a:solidFill>
                  <a:schemeClr val="tx1"/>
                </a:solidFill>
              </a:rPr>
              <a:t>年、</a:t>
            </a:r>
            <a:r>
              <a:rPr lang="en-US" altLang="zh-CN" sz="2600" b="1">
                <a:solidFill>
                  <a:schemeClr val="tx1"/>
                </a:solidFill>
              </a:rPr>
              <a:t>1982</a:t>
            </a:r>
            <a:r>
              <a:rPr sz="2600" b="1">
                <a:solidFill>
                  <a:schemeClr val="tx1"/>
                </a:solidFill>
              </a:rPr>
              <a:t>年</a:t>
            </a:r>
            <a:endParaRPr sz="2600" b="1">
              <a:solidFill>
                <a:schemeClr val="tx1"/>
              </a:solidFill>
            </a:endParaRPr>
          </a:p>
          <a:p>
            <a:r>
              <a:rPr sz="2600" b="1">
                <a:gradFill>
                  <a:gsLst>
                    <a:gs pos="0">
                      <a:srgbClr val="E30000"/>
                    </a:gs>
                    <a:gs pos="100000">
                      <a:srgbClr val="760303"/>
                    </a:gs>
                  </a:gsLst>
                  <a:lin scaled="0"/>
                </a:gradFill>
              </a:rPr>
              <a:t>德国七次：</a:t>
            </a:r>
            <a:r>
              <a:rPr lang="en-US" altLang="zh-CN" sz="2600" b="1">
                <a:solidFill>
                  <a:schemeClr val="tx1"/>
                </a:solidFill>
              </a:rPr>
              <a:t>1952</a:t>
            </a:r>
            <a:r>
              <a:rPr sz="2600" b="1">
                <a:solidFill>
                  <a:schemeClr val="tx1"/>
                </a:solidFill>
              </a:rPr>
              <a:t>年、</a:t>
            </a:r>
            <a:r>
              <a:rPr lang="en-US" altLang="zh-CN" sz="2600" b="1">
                <a:solidFill>
                  <a:schemeClr val="tx1"/>
                </a:solidFill>
              </a:rPr>
              <a:t>1958</a:t>
            </a:r>
            <a:r>
              <a:rPr sz="2600" b="1">
                <a:solidFill>
                  <a:schemeClr val="tx1"/>
                </a:solidFill>
              </a:rPr>
              <a:t>年、</a:t>
            </a:r>
            <a:r>
              <a:rPr lang="en-US" altLang="zh-CN" sz="2600" b="1">
                <a:solidFill>
                  <a:schemeClr val="tx1"/>
                </a:solidFill>
              </a:rPr>
              <a:t>1961</a:t>
            </a:r>
            <a:r>
              <a:rPr sz="2600" b="1">
                <a:solidFill>
                  <a:schemeClr val="tx1"/>
                </a:solidFill>
              </a:rPr>
              <a:t>年、</a:t>
            </a:r>
            <a:r>
              <a:rPr lang="en-US" altLang="zh-CN" sz="2600" b="1">
                <a:solidFill>
                  <a:schemeClr val="tx1"/>
                </a:solidFill>
              </a:rPr>
              <a:t>1966-1967</a:t>
            </a:r>
            <a:r>
              <a:rPr sz="2600" b="1">
                <a:solidFill>
                  <a:schemeClr val="tx1"/>
                </a:solidFill>
              </a:rPr>
              <a:t>年、</a:t>
            </a:r>
            <a:r>
              <a:rPr lang="en-US" altLang="zh-CN" sz="2600" b="1">
                <a:solidFill>
                  <a:schemeClr val="tx1"/>
                </a:solidFill>
              </a:rPr>
              <a:t>1971</a:t>
            </a:r>
            <a:r>
              <a:rPr sz="2600" b="1">
                <a:solidFill>
                  <a:schemeClr val="tx1"/>
                </a:solidFill>
              </a:rPr>
              <a:t>年、</a:t>
            </a:r>
            <a:r>
              <a:rPr lang="en-US" altLang="zh-CN" sz="2600" b="1">
                <a:solidFill>
                  <a:schemeClr val="tx1"/>
                </a:solidFill>
              </a:rPr>
              <a:t>1974-1975</a:t>
            </a:r>
            <a:r>
              <a:rPr sz="2600" b="1">
                <a:solidFill>
                  <a:schemeClr val="tx1"/>
                </a:solidFill>
              </a:rPr>
              <a:t>年、</a:t>
            </a:r>
            <a:r>
              <a:rPr lang="en-US" altLang="zh-CN" sz="2600" b="1">
                <a:solidFill>
                  <a:schemeClr val="tx1"/>
                </a:solidFill>
              </a:rPr>
              <a:t>1980-1982</a:t>
            </a:r>
            <a:r>
              <a:rPr sz="2600" b="1">
                <a:solidFill>
                  <a:schemeClr val="tx1"/>
                </a:solidFill>
              </a:rPr>
              <a:t>年</a:t>
            </a:r>
            <a:endParaRPr sz="2600" b="1">
              <a:solidFill>
                <a:schemeClr val="tx1"/>
              </a:solidFill>
            </a:endParaRPr>
          </a:p>
          <a:p>
            <a:r>
              <a:rPr sz="2600" b="1">
                <a:gradFill>
                  <a:gsLst>
                    <a:gs pos="0">
                      <a:srgbClr val="FE4444"/>
                    </a:gs>
                    <a:gs pos="100000">
                      <a:srgbClr val="832B2B"/>
                    </a:gs>
                  </a:gsLst>
                  <a:lin scaled="0"/>
                </a:gradFill>
              </a:rPr>
              <a:t>英国七次：</a:t>
            </a:r>
            <a:r>
              <a:rPr lang="en-US" altLang="zh-CN" sz="2600" b="1">
                <a:solidFill>
                  <a:schemeClr val="tx1"/>
                </a:solidFill>
              </a:rPr>
              <a:t>1951-1952</a:t>
            </a:r>
            <a:r>
              <a:rPr sz="2600" b="1">
                <a:solidFill>
                  <a:schemeClr val="tx1"/>
                </a:solidFill>
              </a:rPr>
              <a:t>年、</a:t>
            </a:r>
            <a:r>
              <a:rPr lang="en-US" altLang="zh-CN" sz="2600" b="1">
                <a:solidFill>
                  <a:schemeClr val="tx1"/>
                </a:solidFill>
              </a:rPr>
              <a:t>1957-1958</a:t>
            </a:r>
            <a:r>
              <a:rPr sz="2600" b="1">
                <a:solidFill>
                  <a:schemeClr val="tx1"/>
                </a:solidFill>
              </a:rPr>
              <a:t>年、</a:t>
            </a:r>
            <a:r>
              <a:rPr lang="en-US" altLang="zh-CN" sz="2600" b="1">
                <a:solidFill>
                  <a:schemeClr val="tx1"/>
                </a:solidFill>
              </a:rPr>
              <a:t>1961-1962</a:t>
            </a:r>
            <a:r>
              <a:rPr sz="2600" b="1">
                <a:solidFill>
                  <a:schemeClr val="tx1"/>
                </a:solidFill>
              </a:rPr>
              <a:t>年、</a:t>
            </a:r>
            <a:r>
              <a:rPr lang="en-US" altLang="zh-CN" sz="2600" b="1">
                <a:solidFill>
                  <a:schemeClr val="tx1"/>
                </a:solidFill>
              </a:rPr>
              <a:t>1966</a:t>
            </a:r>
            <a:r>
              <a:rPr sz="2600" b="1">
                <a:solidFill>
                  <a:schemeClr val="tx1"/>
                </a:solidFill>
              </a:rPr>
              <a:t>年、</a:t>
            </a:r>
            <a:r>
              <a:rPr lang="en-US" altLang="zh-CN" sz="2600" b="1">
                <a:solidFill>
                  <a:schemeClr val="tx1"/>
                </a:solidFill>
              </a:rPr>
              <a:t>1971-1972</a:t>
            </a:r>
            <a:r>
              <a:rPr sz="2600" b="1">
                <a:solidFill>
                  <a:schemeClr val="tx1"/>
                </a:solidFill>
              </a:rPr>
              <a:t>年、</a:t>
            </a:r>
            <a:r>
              <a:rPr lang="en-US" altLang="zh-CN" sz="2600" b="1">
                <a:solidFill>
                  <a:schemeClr val="tx1"/>
                </a:solidFill>
              </a:rPr>
              <a:t>1973-1975</a:t>
            </a:r>
            <a:r>
              <a:rPr sz="2600" b="1">
                <a:solidFill>
                  <a:schemeClr val="tx1"/>
                </a:solidFill>
              </a:rPr>
              <a:t>年、</a:t>
            </a:r>
            <a:r>
              <a:rPr lang="en-US" altLang="zh-CN" sz="2600" b="1">
                <a:solidFill>
                  <a:schemeClr val="tx1"/>
                </a:solidFill>
              </a:rPr>
              <a:t>1979-1982</a:t>
            </a:r>
            <a:r>
              <a:rPr sz="2600" b="1">
                <a:solidFill>
                  <a:schemeClr val="tx1"/>
                </a:solidFill>
              </a:rPr>
              <a:t>年</a:t>
            </a:r>
            <a:endParaRPr sz="2600" b="1">
              <a:gradFill>
                <a:gsLst>
                  <a:gs pos="0">
                    <a:srgbClr val="E30000"/>
                  </a:gs>
                  <a:gs pos="100000">
                    <a:srgbClr val="760303"/>
                  </a:gs>
                </a:gsLst>
                <a:lin scaled="0"/>
              </a:gradFill>
            </a:endParaRPr>
          </a:p>
          <a:p>
            <a:endParaRPr sz="2600" b="1">
              <a:gradFill>
                <a:gsLst>
                  <a:gs pos="0">
                    <a:srgbClr val="E30000"/>
                  </a:gs>
                  <a:gs pos="100000">
                    <a:srgbClr val="760303"/>
                  </a:gs>
                </a:gsLst>
                <a:lin scaled="0"/>
              </a:gradFill>
            </a:endParaRP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69925" y="1504315"/>
            <a:ext cx="10852150" cy="3850005"/>
          </a:xfrm>
        </p:spPr>
        <p:txBody>
          <a:bodyPr/>
          <a:p>
            <a:r>
              <a:rPr lang="zh-CN" altLang="en-US" sz="3200" b="1">
                <a:gradFill>
                  <a:gsLst>
                    <a:gs pos="0">
                      <a:srgbClr val="FE4444"/>
                    </a:gs>
                    <a:gs pos="100000">
                      <a:srgbClr val="832B2B"/>
                    </a:gs>
                  </a:gsLst>
                  <a:lin scaled="0"/>
                </a:gradFill>
              </a:rPr>
              <a:t>结论：资本主义越发展，自我调整的空间就越狭小</a:t>
            </a:r>
            <a:endParaRPr lang="zh-CN" altLang="en-US" sz="3200" b="1">
              <a:gradFill>
                <a:gsLst>
                  <a:gs pos="0">
                    <a:srgbClr val="FE4444"/>
                  </a:gs>
                  <a:gs pos="100000">
                    <a:srgbClr val="832B2B"/>
                  </a:gs>
                </a:gsLst>
                <a:lin scaled="0"/>
              </a:gradFill>
            </a:endParaRPr>
          </a:p>
          <a:p>
            <a:r>
              <a:rPr lang="zh-CN" altLang="en-US" sz="2800" b="1"/>
              <a:t>信息化导致资本对劳动进行了排斥</a:t>
            </a:r>
            <a:endParaRPr lang="zh-CN" altLang="en-US" sz="2800" b="1"/>
          </a:p>
          <a:p>
            <a:r>
              <a:rPr lang="zh-CN" altLang="en-US" sz="2800" b="1"/>
              <a:t>资本的虚拟化导致生产资料私有制的历史合理性丧失</a:t>
            </a:r>
            <a:endParaRPr lang="zh-CN" altLang="en-US" sz="2800" b="1"/>
          </a:p>
          <a:p>
            <a:r>
              <a:rPr lang="zh-CN" altLang="en-US" sz="2800" b="1"/>
              <a:t>金融资本的出现使得资本的运动摆脱了物质形态的束缚</a:t>
            </a:r>
            <a:endParaRPr lang="zh-CN" altLang="en-US" sz="2800" b="1"/>
          </a:p>
          <a:p>
            <a:r>
              <a:rPr lang="zh-CN" altLang="en-US" sz="2800" b="1"/>
              <a:t>资本的全球化使得资本主义发展在空间上逼近极限。</a:t>
            </a:r>
            <a:endParaRPr lang="zh-CN" altLang="en-US" sz="2800" b="1"/>
          </a:p>
          <a:p>
            <a:endParaRPr lang="zh-CN" altLang="en-US" sz="2800" b="1"/>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69882" y="1370973"/>
            <a:ext cx="10852237" cy="5388907"/>
          </a:xfrm>
        </p:spPr>
        <p:txBody>
          <a:bodyPr/>
          <a:p>
            <a:r>
              <a:rPr lang="en-US" altLang="zh-CN" sz="3200" b="1">
                <a:gradFill>
                  <a:gsLst>
                    <a:gs pos="0">
                      <a:srgbClr val="FE4444"/>
                    </a:gs>
                    <a:gs pos="100000">
                      <a:srgbClr val="832B2B"/>
                    </a:gs>
                  </a:gsLst>
                  <a:lin scaled="0"/>
                </a:gradFill>
              </a:rPr>
              <a:t>5.</a:t>
            </a:r>
            <a:r>
              <a:rPr sz="3200" b="1">
                <a:gradFill>
                  <a:gsLst>
                    <a:gs pos="0">
                      <a:srgbClr val="FE4444"/>
                    </a:gs>
                    <a:gs pos="100000">
                      <a:srgbClr val="832B2B"/>
                    </a:gs>
                  </a:gsLst>
                  <a:lin scaled="0"/>
                </a:gradFill>
              </a:rPr>
              <a:t>政治制度的变化</a:t>
            </a:r>
            <a:endParaRPr sz="3200" b="1">
              <a:gradFill>
                <a:gsLst>
                  <a:gs pos="0">
                    <a:srgbClr val="FE4444"/>
                  </a:gs>
                  <a:gs pos="100000">
                    <a:srgbClr val="832B2B"/>
                  </a:gs>
                </a:gsLst>
                <a:lin scaled="0"/>
              </a:gradFill>
            </a:endParaRPr>
          </a:p>
          <a:p>
            <a:endParaRPr sz="3200" b="1">
              <a:gradFill>
                <a:gsLst>
                  <a:gs pos="0">
                    <a:srgbClr val="FE4444"/>
                  </a:gs>
                  <a:gs pos="100000">
                    <a:srgbClr val="832B2B"/>
                  </a:gs>
                </a:gsLst>
                <a:lin scaled="0"/>
              </a:gradFill>
            </a:endParaRPr>
          </a:p>
          <a:p>
            <a:r>
              <a:rPr sz="2800" b="1"/>
              <a:t>政治制度出现多元化趋势，公民权利有所扩大</a:t>
            </a:r>
            <a:endParaRPr sz="2800" b="1"/>
          </a:p>
          <a:p>
            <a:r>
              <a:rPr sz="2800" b="1"/>
              <a:t>重视并加强法制建设</a:t>
            </a:r>
            <a:endParaRPr sz="2800" b="1"/>
          </a:p>
          <a:p>
            <a:r>
              <a:rPr sz="2800" b="1"/>
              <a:t>改良主义政党的政治影响力日渐提升</a:t>
            </a:r>
            <a:endParaRPr sz="2800" b="1"/>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69925" y="443230"/>
            <a:ext cx="10852150" cy="1152525"/>
          </a:xfrm>
        </p:spPr>
        <p:txBody>
          <a:bodyPr/>
          <a:p>
            <a:r>
              <a:rPr lang="zh-CN" altLang="en-US" sz="3200">
                <a:gradFill>
                  <a:gsLst>
                    <a:gs pos="0">
                      <a:srgbClr val="14CD68"/>
                    </a:gs>
                    <a:gs pos="100000">
                      <a:srgbClr val="035C7D"/>
                    </a:gs>
                  </a:gsLst>
                  <a:lin scaled="0"/>
                </a:gradFill>
              </a:rPr>
              <a:t>（二）新变化出现的原因</a:t>
            </a:r>
            <a:endParaRPr lang="zh-CN" altLang="en-US" sz="3200">
              <a:gradFill>
                <a:gsLst>
                  <a:gs pos="0">
                    <a:srgbClr val="14CD68"/>
                  </a:gs>
                  <a:gs pos="100000">
                    <a:srgbClr val="035C7D"/>
                  </a:gs>
                </a:gsLst>
                <a:lin scaled="0"/>
              </a:gradFill>
            </a:endParaRPr>
          </a:p>
        </p:txBody>
      </p:sp>
      <p:sp>
        <p:nvSpPr>
          <p:cNvPr id="3" name="内容占位符 2"/>
          <p:cNvSpPr>
            <a:spLocks noGrp="1"/>
          </p:cNvSpPr>
          <p:nvPr>
            <p:ph idx="1"/>
          </p:nvPr>
        </p:nvSpPr>
        <p:spPr>
          <a:xfrm>
            <a:off x="669925" y="1886585"/>
            <a:ext cx="10852150" cy="4454525"/>
          </a:xfrm>
        </p:spPr>
        <p:txBody>
          <a:bodyPr/>
          <a:p>
            <a:r>
              <a:rPr lang="en-US" altLang="zh-CN" sz="3200" b="1">
                <a:gradFill>
                  <a:gsLst>
                    <a:gs pos="0">
                      <a:srgbClr val="FE4444"/>
                    </a:gs>
                    <a:gs pos="100000">
                      <a:srgbClr val="832B2B"/>
                    </a:gs>
                  </a:gsLst>
                  <a:lin scaled="0"/>
                </a:gradFill>
              </a:rPr>
              <a:t>1.</a:t>
            </a:r>
            <a:r>
              <a:rPr sz="3200" b="1">
                <a:gradFill>
                  <a:gsLst>
                    <a:gs pos="0">
                      <a:srgbClr val="FE4444"/>
                    </a:gs>
                    <a:gs pos="100000">
                      <a:srgbClr val="832B2B"/>
                    </a:gs>
                  </a:gsLst>
                  <a:lin scaled="0"/>
                </a:gradFill>
              </a:rPr>
              <a:t>新科技革命和生产力的发展</a:t>
            </a:r>
            <a:endParaRPr sz="3200" b="1">
              <a:gradFill>
                <a:gsLst>
                  <a:gs pos="0">
                    <a:srgbClr val="FE4444"/>
                  </a:gs>
                  <a:gs pos="100000">
                    <a:srgbClr val="832B2B"/>
                  </a:gs>
                </a:gsLst>
                <a:lin scaled="0"/>
              </a:gradFill>
            </a:endParaRPr>
          </a:p>
          <a:p>
            <a:endParaRPr sz="3200" b="1">
              <a:gradFill>
                <a:gsLst>
                  <a:gs pos="0">
                    <a:srgbClr val="FE4444"/>
                  </a:gs>
                  <a:gs pos="100000">
                    <a:srgbClr val="832B2B"/>
                  </a:gs>
                </a:gsLst>
                <a:lin scaled="0"/>
              </a:gradFill>
            </a:endParaRPr>
          </a:p>
          <a:p>
            <a:r>
              <a:rPr sz="2800" b="1"/>
              <a:t>以</a:t>
            </a:r>
            <a:r>
              <a:rPr lang="en-US" altLang="zh-CN" sz="2800" b="1"/>
              <a:t>20</a:t>
            </a:r>
            <a:r>
              <a:rPr sz="2800" b="1"/>
              <a:t>世纪后半叶的新科技革命为起点，人类进入了信息化时代</a:t>
            </a:r>
            <a:endParaRPr sz="2800" b="1"/>
          </a:p>
          <a:p>
            <a:r>
              <a:rPr sz="2800" b="1"/>
              <a:t>西方发达国家的科技贡献率日益提高</a:t>
            </a:r>
            <a:endParaRPr sz="2800" b="1"/>
          </a:p>
          <a:p>
            <a:r>
              <a:rPr sz="2800" b="1"/>
              <a:t>西方发达国家的经济增长</a:t>
            </a:r>
            <a:r>
              <a:rPr lang="en-US" altLang="zh-CN" sz="2800" b="1"/>
              <a:t>70%</a:t>
            </a:r>
            <a:r>
              <a:rPr sz="2800" b="1"/>
              <a:t>以上来自科技进步</a:t>
            </a:r>
            <a:endParaRPr sz="2800" b="1"/>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en-US" altLang="zh-CN" sz="3200" b="1">
                <a:gradFill>
                  <a:gsLst>
                    <a:gs pos="0">
                      <a:srgbClr val="E30000"/>
                    </a:gs>
                    <a:gs pos="100000">
                      <a:srgbClr val="760303"/>
                    </a:gs>
                  </a:gsLst>
                  <a:lin scaled="0"/>
                </a:gradFill>
              </a:rPr>
              <a:t>2.</a:t>
            </a:r>
            <a:r>
              <a:rPr sz="3200" b="1">
                <a:gradFill>
                  <a:gsLst>
                    <a:gs pos="0">
                      <a:srgbClr val="E30000"/>
                    </a:gs>
                    <a:gs pos="100000">
                      <a:srgbClr val="760303"/>
                    </a:gs>
                  </a:gsLst>
                  <a:lin scaled="0"/>
                </a:gradFill>
              </a:rPr>
              <a:t>工人阶级争取自身权利和利益的斗争持续不断</a:t>
            </a:r>
            <a:endParaRPr sz="3200" b="1">
              <a:gradFill>
                <a:gsLst>
                  <a:gs pos="0">
                    <a:srgbClr val="E30000"/>
                  </a:gs>
                  <a:gs pos="100000">
                    <a:srgbClr val="760303"/>
                  </a:gs>
                </a:gsLst>
                <a:lin scaled="0"/>
              </a:gradFill>
            </a:endParaRPr>
          </a:p>
          <a:p>
            <a:r>
              <a:rPr sz="3200" b="1">
                <a:gradFill>
                  <a:gsLst>
                    <a:gs pos="0">
                      <a:srgbClr val="14CD68"/>
                    </a:gs>
                    <a:gs pos="100000">
                      <a:srgbClr val="035C7D"/>
                    </a:gs>
                  </a:gsLst>
                  <a:lin scaled="0"/>
                </a:gradFill>
              </a:rPr>
              <a:t>例证：占领华尔街运动</a:t>
            </a:r>
            <a:endParaRPr sz="3200" b="1">
              <a:gradFill>
                <a:gsLst>
                  <a:gs pos="0">
                    <a:srgbClr val="14CD68"/>
                  </a:gs>
                  <a:gs pos="100000">
                    <a:srgbClr val="035C7D"/>
                  </a:gs>
                </a:gsLst>
                <a:lin scaled="0"/>
              </a:gradFill>
            </a:endParaRPr>
          </a:p>
        </p:txBody>
      </p:sp>
      <p:pic>
        <p:nvPicPr>
          <p:cNvPr id="4" name="图片 3"/>
          <p:cNvPicPr>
            <a:picLocks noChangeAspect="1"/>
          </p:cNvPicPr>
          <p:nvPr/>
        </p:nvPicPr>
        <p:blipFill>
          <a:blip r:embed="rId1"/>
          <a:stretch>
            <a:fillRect/>
          </a:stretch>
        </p:blipFill>
        <p:spPr>
          <a:xfrm>
            <a:off x="1234440" y="2934970"/>
            <a:ext cx="4038600" cy="2691130"/>
          </a:xfrm>
          <a:prstGeom prst="rect">
            <a:avLst/>
          </a:prstGeom>
        </p:spPr>
      </p:pic>
      <p:sp>
        <p:nvSpPr>
          <p:cNvPr id="5" name="文本框 4"/>
          <p:cNvSpPr txBox="1"/>
          <p:nvPr/>
        </p:nvSpPr>
        <p:spPr>
          <a:xfrm>
            <a:off x="5770245" y="2329815"/>
            <a:ext cx="5518785" cy="3969385"/>
          </a:xfrm>
          <a:prstGeom prst="rect">
            <a:avLst/>
          </a:prstGeom>
          <a:noFill/>
        </p:spPr>
        <p:txBody>
          <a:bodyPr wrap="square" rtlCol="0" anchor="t">
            <a:spAutoFit/>
          </a:bodyPr>
          <a:p>
            <a:r>
              <a:rPr lang="zh-CN" altLang="en-US" sz="2800" b="1"/>
              <a:t>占领华尔街（英语：Occupy Wall Street，或译占据华尔街）是一连串主要发生在纽约市的集会活动。活动的目标是要持续占领纽约市金融中心区的华尔街，以反抗大公司的贪婪不公和社会的不平等，反对大公司影响美国政治，以及金钱和公司对民主、在全球经济危机中对法律和政治的负面影响。</a:t>
            </a:r>
            <a:endParaRPr lang="zh-CN" altLang="en-US" sz="2800" b="1"/>
          </a:p>
        </p:txBody>
      </p:sp>
    </p:spTree>
    <p:custDataLst>
      <p:tags r:id="rId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en-US" altLang="zh-CN" sz="3200" b="1">
                <a:gradFill>
                  <a:gsLst>
                    <a:gs pos="0">
                      <a:srgbClr val="FE4444"/>
                    </a:gs>
                    <a:gs pos="100000">
                      <a:srgbClr val="832B2B"/>
                    </a:gs>
                  </a:gsLst>
                  <a:lin scaled="0"/>
                </a:gradFill>
              </a:rPr>
              <a:t>3.</a:t>
            </a:r>
            <a:r>
              <a:rPr sz="3200" b="1">
                <a:gradFill>
                  <a:gsLst>
                    <a:gs pos="0">
                      <a:srgbClr val="FE4444"/>
                    </a:gs>
                    <a:gs pos="100000">
                      <a:srgbClr val="832B2B"/>
                    </a:gs>
                  </a:gsLst>
                  <a:lin scaled="0"/>
                </a:gradFill>
              </a:rPr>
              <a:t>社会主义制度初步展现出优越性</a:t>
            </a:r>
            <a:endParaRPr sz="3200" b="1">
              <a:gradFill>
                <a:gsLst>
                  <a:gs pos="0">
                    <a:srgbClr val="FE4444"/>
                  </a:gs>
                  <a:gs pos="100000">
                    <a:srgbClr val="832B2B"/>
                  </a:gs>
                </a:gsLst>
                <a:lin scaled="0"/>
              </a:gradFill>
            </a:endParaRPr>
          </a:p>
          <a:p>
            <a:r>
              <a:rPr sz="2800" b="1"/>
              <a:t>资本主义国家在借鉴社会主义国家的基础上从以下角度进行了改良：重视国家对经济的干预、实行计划经济、职工参与管理</a:t>
            </a:r>
            <a:endParaRPr sz="2800" b="1"/>
          </a:p>
          <a:p>
            <a:endParaRPr sz="2800" b="1"/>
          </a:p>
          <a:p>
            <a:r>
              <a:rPr lang="en-US" altLang="zh-CN" sz="3200" b="1">
                <a:gradFill>
                  <a:gsLst>
                    <a:gs pos="0">
                      <a:srgbClr val="FE4444"/>
                    </a:gs>
                    <a:gs pos="100000">
                      <a:srgbClr val="832B2B"/>
                    </a:gs>
                  </a:gsLst>
                  <a:lin scaled="0"/>
                </a:gradFill>
              </a:rPr>
              <a:t>4.</a:t>
            </a:r>
            <a:r>
              <a:rPr sz="3200" b="1">
                <a:gradFill>
                  <a:gsLst>
                    <a:gs pos="0">
                      <a:srgbClr val="FE4444"/>
                    </a:gs>
                    <a:gs pos="100000">
                      <a:srgbClr val="832B2B"/>
                    </a:gs>
                  </a:gsLst>
                  <a:lin scaled="0"/>
                </a:gradFill>
              </a:rPr>
              <a:t>主张改良主义的政党实施改革</a:t>
            </a:r>
            <a:endParaRPr sz="3200" b="1">
              <a:gradFill>
                <a:gsLst>
                  <a:gs pos="0">
                    <a:srgbClr val="FE4444"/>
                  </a:gs>
                  <a:gs pos="100000">
                    <a:srgbClr val="832B2B"/>
                  </a:gs>
                </a:gsLst>
                <a:lin scaled="0"/>
              </a:gradFill>
            </a:endParaRPr>
          </a:p>
          <a:p>
            <a:r>
              <a:rPr sz="2800" b="1">
                <a:solidFill>
                  <a:schemeClr val="tx1"/>
                </a:solidFill>
              </a:rPr>
              <a:t>针对对象：资本主义生产关系的个别环节</a:t>
            </a:r>
            <a:endParaRPr sz="2800" b="1">
              <a:solidFill>
                <a:schemeClr val="tx1"/>
              </a:solidFill>
            </a:endParaRP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69925" y="443230"/>
            <a:ext cx="10852150" cy="1425575"/>
          </a:xfrm>
        </p:spPr>
        <p:txBody>
          <a:bodyPr/>
          <a:p>
            <a:r>
              <a:rPr lang="zh-CN" altLang="en-US" sz="3600">
                <a:gradFill>
                  <a:gsLst>
                    <a:gs pos="0">
                      <a:srgbClr val="14CD68"/>
                    </a:gs>
                    <a:gs pos="100000">
                      <a:srgbClr val="035C7D"/>
                    </a:gs>
                  </a:gsLst>
                  <a:lin scaled="0"/>
                </a:gradFill>
              </a:rPr>
              <a:t>（三）新变化的实质</a:t>
            </a:r>
            <a:endParaRPr lang="zh-CN" altLang="en-US" sz="3600">
              <a:gradFill>
                <a:gsLst>
                  <a:gs pos="0">
                    <a:srgbClr val="14CD68"/>
                  </a:gs>
                  <a:gs pos="100000">
                    <a:srgbClr val="035C7D"/>
                  </a:gs>
                </a:gsLst>
                <a:lin scaled="0"/>
              </a:gradFill>
            </a:endParaRPr>
          </a:p>
        </p:txBody>
      </p:sp>
      <p:sp>
        <p:nvSpPr>
          <p:cNvPr id="3" name="内容占位符 2"/>
          <p:cNvSpPr>
            <a:spLocks noGrp="1"/>
          </p:cNvSpPr>
          <p:nvPr>
            <p:ph idx="1"/>
          </p:nvPr>
        </p:nvSpPr>
        <p:spPr>
          <a:xfrm>
            <a:off x="669925" y="2275840"/>
            <a:ext cx="10852150" cy="4065270"/>
          </a:xfrm>
        </p:spPr>
        <p:txBody>
          <a:bodyPr/>
          <a:p>
            <a:r>
              <a:rPr lang="en-US" altLang="zh-CN" sz="3200" b="1">
                <a:gradFill>
                  <a:gsLst>
                    <a:gs pos="0">
                      <a:srgbClr val="FE4444"/>
                    </a:gs>
                    <a:gs pos="100000">
                      <a:srgbClr val="832B2B"/>
                    </a:gs>
                  </a:gsLst>
                  <a:lin scaled="0"/>
                </a:gradFill>
              </a:rPr>
              <a:t>1.</a:t>
            </a:r>
            <a:r>
              <a:rPr sz="3200" b="1">
                <a:gradFill>
                  <a:gsLst>
                    <a:gs pos="0">
                      <a:srgbClr val="FE4444"/>
                    </a:gs>
                    <a:gs pos="100000">
                      <a:srgbClr val="832B2B"/>
                    </a:gs>
                  </a:gsLst>
                  <a:lin scaled="0"/>
                </a:gradFill>
              </a:rPr>
              <a:t>是人类社会发展一般规律和资本主义经济规律共同作用的结果</a:t>
            </a:r>
            <a:endParaRPr sz="3200" b="1">
              <a:gradFill>
                <a:gsLst>
                  <a:gs pos="0">
                    <a:srgbClr val="FE4444"/>
                  </a:gs>
                  <a:gs pos="100000">
                    <a:srgbClr val="832B2B"/>
                  </a:gs>
                </a:gsLst>
                <a:lin scaled="0"/>
              </a:gradFill>
            </a:endParaRPr>
          </a:p>
          <a:p>
            <a:r>
              <a:rPr sz="2800" b="1"/>
              <a:t>科技的进步使生产的社会化程度日益提高，要求革除与生产力发展趋势相背离的生产关系，是资本主义生产方式为适应生产力发展的自我调节，是资本主义生产关系自我扬弃的过程。</a:t>
            </a:r>
            <a:endParaRPr sz="2800" b="1"/>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69925" y="319405"/>
            <a:ext cx="10852150" cy="1941830"/>
          </a:xfrm>
        </p:spPr>
        <p:txBody>
          <a:bodyPr/>
          <a:p>
            <a:r>
              <a:rPr lang="en-US" altLang="zh-CN" sz="3200" b="1">
                <a:gradFill>
                  <a:gsLst>
                    <a:gs pos="0">
                      <a:srgbClr val="FE4444"/>
                    </a:gs>
                    <a:gs pos="100000">
                      <a:srgbClr val="832B2B"/>
                    </a:gs>
                  </a:gsLst>
                  <a:lin scaled="0"/>
                </a:gradFill>
              </a:rPr>
              <a:t>2.</a:t>
            </a:r>
            <a:r>
              <a:rPr sz="3200" b="1">
                <a:gradFill>
                  <a:gsLst>
                    <a:gs pos="0">
                      <a:srgbClr val="FE4444"/>
                    </a:gs>
                    <a:gs pos="100000">
                      <a:srgbClr val="832B2B"/>
                    </a:gs>
                  </a:gsLst>
                  <a:lin scaled="0"/>
                </a:gradFill>
              </a:rPr>
              <a:t>不意味着资本主义根本制度产生了变化</a:t>
            </a:r>
            <a:endParaRPr sz="3200" b="1">
              <a:gradFill>
                <a:gsLst>
                  <a:gs pos="0">
                    <a:srgbClr val="FE4444"/>
                  </a:gs>
                  <a:gs pos="100000">
                    <a:srgbClr val="832B2B"/>
                  </a:gs>
                </a:gsLst>
                <a:lin scaled="0"/>
              </a:gradFill>
            </a:endParaRPr>
          </a:p>
          <a:p>
            <a:r>
              <a:rPr sz="2800" b="1"/>
              <a:t>资本主义私有制没有变、社会两极分化在扩大、资本主义政治制度没有变</a:t>
            </a:r>
            <a:endParaRPr sz="2800" b="1"/>
          </a:p>
          <a:p>
            <a:r>
              <a:rPr sz="2800" b="1">
                <a:gradFill>
                  <a:gsLst>
                    <a:gs pos="0">
                      <a:srgbClr val="14CD68"/>
                    </a:gs>
                    <a:gs pos="100000">
                      <a:srgbClr val="035C7D"/>
                    </a:gs>
                  </a:gsLst>
                  <a:lin scaled="0"/>
                </a:gradFill>
              </a:rPr>
              <a:t>例证：穷人与富人的消费结构</a:t>
            </a:r>
            <a:endParaRPr sz="2800" b="1">
              <a:gradFill>
                <a:gsLst>
                  <a:gs pos="0">
                    <a:srgbClr val="14CD68"/>
                  </a:gs>
                  <a:gs pos="100000">
                    <a:srgbClr val="035C7D"/>
                  </a:gs>
                </a:gsLst>
                <a:lin scaled="0"/>
              </a:gradFill>
            </a:endParaRPr>
          </a:p>
          <a:p>
            <a:r>
              <a:rPr sz="2800" b="1">
                <a:gradFill>
                  <a:gsLst>
                    <a:gs pos="0">
                      <a:srgbClr val="012D86"/>
                    </a:gs>
                    <a:gs pos="100000">
                      <a:srgbClr val="0E2557"/>
                    </a:gs>
                  </a:gsLst>
                  <a:lin scaled="0"/>
                </a:gradFill>
              </a:rPr>
              <a:t>全球</a:t>
            </a:r>
            <a:r>
              <a:rPr lang="en-US" altLang="zh-CN" sz="2800" b="1">
                <a:gradFill>
                  <a:gsLst>
                    <a:gs pos="0">
                      <a:srgbClr val="012D86"/>
                    </a:gs>
                    <a:gs pos="100000">
                      <a:srgbClr val="0E2557"/>
                    </a:gs>
                  </a:gsLst>
                  <a:lin scaled="0"/>
                </a:gradFill>
              </a:rPr>
              <a:t>20%</a:t>
            </a:r>
            <a:r>
              <a:rPr sz="2800" b="1">
                <a:gradFill>
                  <a:gsLst>
                    <a:gs pos="0">
                      <a:srgbClr val="012D86"/>
                    </a:gs>
                    <a:gs pos="100000">
                      <a:srgbClr val="0E2557"/>
                    </a:gs>
                  </a:gsLst>
                  <a:lin scaled="0"/>
                </a:gradFill>
              </a:rPr>
              <a:t>的富人：</a:t>
            </a:r>
            <a:endParaRPr sz="2800" b="1">
              <a:gradFill>
                <a:gsLst>
                  <a:gs pos="0">
                    <a:srgbClr val="012D86"/>
                  </a:gs>
                  <a:gs pos="100000">
                    <a:srgbClr val="0E2557"/>
                  </a:gs>
                </a:gsLst>
                <a:lin scaled="0"/>
              </a:gradFill>
            </a:endParaRPr>
          </a:p>
          <a:p>
            <a:r>
              <a:rPr sz="2800" b="1">
                <a:solidFill>
                  <a:schemeClr val="tx1"/>
                </a:solidFill>
              </a:rPr>
              <a:t>世界</a:t>
            </a:r>
            <a:r>
              <a:rPr lang="en-US" altLang="zh-CN" sz="2800" b="1">
                <a:solidFill>
                  <a:schemeClr val="tx1"/>
                </a:solidFill>
              </a:rPr>
              <a:t>86%</a:t>
            </a:r>
            <a:r>
              <a:rPr sz="2800" b="1">
                <a:solidFill>
                  <a:schemeClr val="tx1"/>
                </a:solidFill>
              </a:rPr>
              <a:t>的商品和服务、</a:t>
            </a:r>
            <a:r>
              <a:rPr lang="en-US" altLang="zh-CN" sz="2800" b="1">
                <a:solidFill>
                  <a:schemeClr val="tx1"/>
                </a:solidFill>
              </a:rPr>
              <a:t>87%</a:t>
            </a:r>
            <a:r>
              <a:rPr sz="2800" b="1">
                <a:solidFill>
                  <a:schemeClr val="tx1"/>
                </a:solidFill>
              </a:rPr>
              <a:t>的汽车、</a:t>
            </a:r>
            <a:r>
              <a:rPr lang="en-US" altLang="zh-CN" sz="2800" b="1">
                <a:solidFill>
                  <a:schemeClr val="tx1"/>
                </a:solidFill>
              </a:rPr>
              <a:t>70%</a:t>
            </a:r>
            <a:r>
              <a:rPr sz="2800" b="1">
                <a:solidFill>
                  <a:schemeClr val="tx1"/>
                </a:solidFill>
              </a:rPr>
              <a:t>的金融产品、</a:t>
            </a:r>
            <a:r>
              <a:rPr lang="en-US" altLang="zh-CN" sz="2800" b="1">
                <a:solidFill>
                  <a:schemeClr val="tx1"/>
                </a:solidFill>
              </a:rPr>
              <a:t>38%</a:t>
            </a:r>
            <a:r>
              <a:rPr sz="2800" b="1">
                <a:solidFill>
                  <a:schemeClr val="tx1"/>
                </a:solidFill>
              </a:rPr>
              <a:t>的能源</a:t>
            </a:r>
            <a:endParaRPr sz="2800" b="1">
              <a:solidFill>
                <a:schemeClr val="tx1"/>
              </a:solidFill>
            </a:endParaRPr>
          </a:p>
          <a:p>
            <a:r>
              <a:rPr sz="2800" b="1">
                <a:gradFill>
                  <a:gsLst>
                    <a:gs pos="0">
                      <a:srgbClr val="012D86"/>
                    </a:gs>
                    <a:gs pos="100000">
                      <a:srgbClr val="0E2557"/>
                    </a:gs>
                  </a:gsLst>
                  <a:lin scaled="0"/>
                </a:gradFill>
              </a:rPr>
              <a:t>全球</a:t>
            </a:r>
            <a:r>
              <a:rPr lang="en-US" altLang="zh-CN" sz="2800" b="1">
                <a:gradFill>
                  <a:gsLst>
                    <a:gs pos="0">
                      <a:srgbClr val="012D86"/>
                    </a:gs>
                    <a:gs pos="100000">
                      <a:srgbClr val="0E2557"/>
                    </a:gs>
                  </a:gsLst>
                  <a:lin scaled="0"/>
                </a:gradFill>
              </a:rPr>
              <a:t>20%</a:t>
            </a:r>
            <a:r>
              <a:rPr sz="2800" b="1">
                <a:gradFill>
                  <a:gsLst>
                    <a:gs pos="0">
                      <a:srgbClr val="012D86"/>
                    </a:gs>
                    <a:gs pos="100000">
                      <a:srgbClr val="0E2557"/>
                    </a:gs>
                  </a:gsLst>
                  <a:lin scaled="0"/>
                </a:gradFill>
              </a:rPr>
              <a:t>穷人</a:t>
            </a:r>
            <a:endParaRPr sz="2800" b="1">
              <a:gradFill>
                <a:gsLst>
                  <a:gs pos="0">
                    <a:srgbClr val="012D86"/>
                  </a:gs>
                  <a:gs pos="100000">
                    <a:srgbClr val="0E2557"/>
                  </a:gs>
                </a:gsLst>
                <a:lin scaled="0"/>
              </a:gradFill>
            </a:endParaRPr>
          </a:p>
          <a:p>
            <a:r>
              <a:rPr sz="2800" b="1">
                <a:solidFill>
                  <a:schemeClr val="tx1"/>
                </a:solidFill>
              </a:rPr>
              <a:t>全球货物的</a:t>
            </a:r>
            <a:r>
              <a:rPr lang="en-US" altLang="zh-CN" sz="2800" b="1">
                <a:solidFill>
                  <a:schemeClr val="tx1"/>
                </a:solidFill>
              </a:rPr>
              <a:t>1.3%</a:t>
            </a:r>
            <a:r>
              <a:rPr sz="2800" b="1">
                <a:solidFill>
                  <a:schemeClr val="tx1"/>
                </a:solidFill>
              </a:rPr>
              <a:t>、鱼和肉的</a:t>
            </a:r>
            <a:r>
              <a:rPr lang="en-US" altLang="zh-CN" sz="2800" b="1">
                <a:solidFill>
                  <a:schemeClr val="tx1"/>
                </a:solidFill>
              </a:rPr>
              <a:t>5%</a:t>
            </a:r>
            <a:endParaRPr lang="en-US" altLang="zh-CN" sz="2800" b="1">
              <a:solidFill>
                <a:schemeClr val="tx1"/>
              </a:solidFill>
            </a:endParaRP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69925" y="1042035"/>
            <a:ext cx="10852150" cy="1166495"/>
          </a:xfrm>
        </p:spPr>
        <p:txBody>
          <a:bodyPr/>
          <a:p>
            <a:r>
              <a:rPr lang="zh-CN" altLang="en-US" sz="3600">
                <a:solidFill>
                  <a:srgbClr val="FF0000"/>
                </a:solidFill>
              </a:rPr>
              <a:t>主要内容</a:t>
            </a:r>
            <a:endParaRPr lang="zh-CN" altLang="en-US" sz="3600">
              <a:solidFill>
                <a:srgbClr val="FF0000"/>
              </a:solidFill>
            </a:endParaRPr>
          </a:p>
        </p:txBody>
      </p:sp>
      <p:sp>
        <p:nvSpPr>
          <p:cNvPr id="3" name="内容占位符 2"/>
          <p:cNvSpPr>
            <a:spLocks noGrp="1"/>
          </p:cNvSpPr>
          <p:nvPr>
            <p:ph idx="1"/>
          </p:nvPr>
        </p:nvSpPr>
        <p:spPr>
          <a:xfrm>
            <a:off x="669925" y="2487930"/>
            <a:ext cx="10852150" cy="3195955"/>
          </a:xfrm>
        </p:spPr>
        <p:txBody>
          <a:bodyPr/>
          <a:p>
            <a:r>
              <a:rPr lang="zh-CN" altLang="en-US" sz="3200" b="1"/>
              <a:t>一、第二次世界大战后资本主义发展的新特点</a:t>
            </a:r>
            <a:endParaRPr lang="zh-CN" altLang="en-US" sz="3200" b="1"/>
          </a:p>
          <a:p>
            <a:r>
              <a:rPr lang="zh-CN" altLang="en-US" sz="3200" b="1"/>
              <a:t>二、当代</a:t>
            </a:r>
            <a:r>
              <a:rPr sz="3200" b="1"/>
              <a:t>资本主义世界的矛盾与冲突</a:t>
            </a:r>
            <a:endParaRPr sz="3200" b="1"/>
          </a:p>
          <a:p>
            <a:r>
              <a:rPr sz="3200" b="1"/>
              <a:t>三、资本主义的历史地位</a:t>
            </a:r>
            <a:endParaRPr sz="3200" b="1"/>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1937" y="1932944"/>
            <a:ext cx="10852237" cy="441964"/>
          </a:xfrm>
        </p:spPr>
        <p:txBody>
          <a:bodyPr/>
          <a:p>
            <a:r>
              <a:rPr lang="zh-CN" altLang="en-US" sz="3600">
                <a:solidFill>
                  <a:srgbClr val="FF0000"/>
                </a:solidFill>
              </a:rPr>
              <a:t>二、当代资本主义世界的矛盾与冲突</a:t>
            </a:r>
            <a:endParaRPr lang="zh-CN" altLang="en-US" sz="3600">
              <a:solidFill>
                <a:srgbClr val="FF0000"/>
              </a:solidFill>
            </a:endParaRPr>
          </a:p>
        </p:txBody>
      </p:sp>
      <p:sp>
        <p:nvSpPr>
          <p:cNvPr id="3" name="内容占位符 2"/>
          <p:cNvSpPr>
            <a:spLocks noGrp="1"/>
          </p:cNvSpPr>
          <p:nvPr>
            <p:ph idx="1"/>
          </p:nvPr>
        </p:nvSpPr>
        <p:spPr>
          <a:xfrm>
            <a:off x="669925" y="3075305"/>
            <a:ext cx="10852150" cy="2896235"/>
          </a:xfrm>
        </p:spPr>
        <p:txBody>
          <a:bodyPr/>
          <a:p>
            <a:r>
              <a:rPr lang="zh-CN" altLang="en-US" sz="3200" b="1"/>
              <a:t>（一）经济发展</a:t>
            </a:r>
            <a:r>
              <a:rPr lang="en-US" altLang="zh-CN" sz="3200" b="1"/>
              <a:t>“</a:t>
            </a:r>
            <a:r>
              <a:rPr sz="3200" b="1"/>
              <a:t>失调</a:t>
            </a:r>
            <a:r>
              <a:rPr lang="en-US" altLang="zh-CN" sz="3200" b="1"/>
              <a:t>”</a:t>
            </a:r>
            <a:endParaRPr lang="en-US" altLang="zh-CN" sz="3200" b="1"/>
          </a:p>
          <a:p>
            <a:r>
              <a:rPr sz="3200" b="1"/>
              <a:t>（二）政治体制</a:t>
            </a:r>
            <a:r>
              <a:rPr lang="en-US" altLang="zh-CN" sz="3200" b="1"/>
              <a:t>“</a:t>
            </a:r>
            <a:r>
              <a:rPr sz="3200" b="1"/>
              <a:t>失灵</a:t>
            </a:r>
            <a:r>
              <a:rPr lang="en-US" altLang="zh-CN" sz="3200" b="1"/>
              <a:t>”</a:t>
            </a:r>
            <a:endParaRPr lang="en-US" altLang="zh-CN" sz="3200" b="1"/>
          </a:p>
          <a:p>
            <a:r>
              <a:rPr sz="3200" b="1"/>
              <a:t>（三）社会融合机制</a:t>
            </a:r>
            <a:r>
              <a:rPr lang="en-US" altLang="zh-CN" sz="3200" b="1"/>
              <a:t>“</a:t>
            </a:r>
            <a:r>
              <a:rPr sz="3200" b="1"/>
              <a:t>失效</a:t>
            </a:r>
            <a:r>
              <a:rPr lang="en-US" altLang="zh-CN" sz="3200" b="1"/>
              <a:t>”</a:t>
            </a:r>
            <a:endParaRPr lang="en-US" altLang="zh-CN" sz="3200" b="1"/>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600">
                <a:gradFill>
                  <a:gsLst>
                    <a:gs pos="0">
                      <a:srgbClr val="14CD68"/>
                    </a:gs>
                    <a:gs pos="100000">
                      <a:srgbClr val="035C7D"/>
                    </a:gs>
                  </a:gsLst>
                  <a:lin scaled="0"/>
                </a:gradFill>
              </a:rPr>
              <a:t>（一）经济发展</a:t>
            </a:r>
            <a:r>
              <a:rPr lang="en-US" altLang="zh-CN" sz="3600">
                <a:gradFill>
                  <a:gsLst>
                    <a:gs pos="0">
                      <a:srgbClr val="14CD68"/>
                    </a:gs>
                    <a:gs pos="100000">
                      <a:srgbClr val="035C7D"/>
                    </a:gs>
                  </a:gsLst>
                  <a:lin scaled="0"/>
                </a:gradFill>
              </a:rPr>
              <a:t>“</a:t>
            </a:r>
            <a:r>
              <a:rPr sz="3600">
                <a:gradFill>
                  <a:gsLst>
                    <a:gs pos="0">
                      <a:srgbClr val="14CD68"/>
                    </a:gs>
                    <a:gs pos="100000">
                      <a:srgbClr val="035C7D"/>
                    </a:gs>
                  </a:gsLst>
                  <a:lin scaled="0"/>
                </a:gradFill>
              </a:rPr>
              <a:t>失调</a:t>
            </a:r>
            <a:r>
              <a:rPr lang="en-US" altLang="zh-CN" sz="3600">
                <a:gradFill>
                  <a:gsLst>
                    <a:gs pos="0">
                      <a:srgbClr val="14CD68"/>
                    </a:gs>
                    <a:gs pos="100000">
                      <a:srgbClr val="035C7D"/>
                    </a:gs>
                  </a:gsLst>
                  <a:lin scaled="0"/>
                </a:gradFill>
              </a:rPr>
              <a:t>”</a:t>
            </a:r>
            <a:endParaRPr lang="en-US" altLang="zh-CN" sz="3600">
              <a:gradFill>
                <a:gsLst>
                  <a:gs pos="0">
                    <a:srgbClr val="14CD68"/>
                  </a:gs>
                  <a:gs pos="100000">
                    <a:srgbClr val="035C7D"/>
                  </a:gs>
                </a:gsLst>
                <a:lin scaled="0"/>
              </a:gradFill>
            </a:endParaRPr>
          </a:p>
        </p:txBody>
      </p:sp>
      <p:sp>
        <p:nvSpPr>
          <p:cNvPr id="3" name="内容占位符 2"/>
          <p:cNvSpPr>
            <a:spLocks noGrp="1"/>
          </p:cNvSpPr>
          <p:nvPr>
            <p:ph idx="1"/>
          </p:nvPr>
        </p:nvSpPr>
        <p:spPr>
          <a:xfrm>
            <a:off x="669925" y="1487170"/>
            <a:ext cx="10852150" cy="4853940"/>
          </a:xfrm>
        </p:spPr>
        <p:txBody>
          <a:bodyPr/>
          <a:p>
            <a:r>
              <a:rPr lang="zh-CN" altLang="en-US" sz="2800" b="1"/>
              <a:t>虚拟经济与实体经济发展失衡、福利风险因素增加、债务负担沉重</a:t>
            </a:r>
            <a:endParaRPr lang="zh-CN" altLang="en-US" sz="2800" b="1"/>
          </a:p>
          <a:p>
            <a:r>
              <a:rPr lang="zh-CN" altLang="en-US" sz="2800" b="1">
                <a:gradFill>
                  <a:gsLst>
                    <a:gs pos="100000">
                      <a:srgbClr val="FDA87E"/>
                    </a:gs>
                    <a:gs pos="77000">
                      <a:srgbClr val="F9B876"/>
                    </a:gs>
                    <a:gs pos="29000">
                      <a:srgbClr val="EA5B4B"/>
                    </a:gs>
                  </a:gsLst>
                  <a:lin scaled="0"/>
                </a:gradFill>
              </a:rPr>
              <a:t>例证：国际金融危机是系统的制度性危机</a:t>
            </a:r>
            <a:endParaRPr lang="zh-CN" altLang="en-US" sz="2800" b="1">
              <a:gradFill>
                <a:gsLst>
                  <a:gs pos="100000">
                    <a:srgbClr val="FDA87E"/>
                  </a:gs>
                  <a:gs pos="77000">
                    <a:srgbClr val="F9B876"/>
                  </a:gs>
                  <a:gs pos="29000">
                    <a:srgbClr val="EA5B4B"/>
                  </a:gs>
                </a:gsLst>
                <a:lin scaled="0"/>
              </a:gradFill>
            </a:endParaRPr>
          </a:p>
          <a:p>
            <a:r>
              <a:rPr lang="zh-CN" altLang="en-US" sz="2800" b="1">
                <a:solidFill>
                  <a:schemeClr val="tx1"/>
                </a:solidFill>
              </a:rPr>
              <a:t>以美国为例：导致历次金融危机的因素是：</a:t>
            </a:r>
            <a:r>
              <a:rPr lang="en-US" altLang="zh-CN" sz="2800" b="1">
                <a:solidFill>
                  <a:schemeClr val="tx1"/>
                </a:solidFill>
              </a:rPr>
              <a:t>1973</a:t>
            </a:r>
            <a:r>
              <a:rPr sz="2800" b="1">
                <a:solidFill>
                  <a:schemeClr val="tx1"/>
                </a:solidFill>
              </a:rPr>
              <a:t>年（石油危机、股市崩盘）；</a:t>
            </a:r>
            <a:r>
              <a:rPr lang="en-US" altLang="zh-CN" sz="2800" b="1">
                <a:solidFill>
                  <a:schemeClr val="tx1"/>
                </a:solidFill>
              </a:rPr>
              <a:t>1980</a:t>
            </a:r>
            <a:r>
              <a:rPr sz="2800" b="1">
                <a:solidFill>
                  <a:schemeClr val="tx1"/>
                </a:solidFill>
              </a:rPr>
              <a:t>年（美国经济衰退）；</a:t>
            </a:r>
            <a:r>
              <a:rPr lang="en-US" altLang="zh-CN" sz="2800" b="1">
                <a:solidFill>
                  <a:schemeClr val="tx1"/>
                </a:solidFill>
              </a:rPr>
              <a:t>1987</a:t>
            </a:r>
            <a:r>
              <a:rPr sz="2800" b="1">
                <a:solidFill>
                  <a:schemeClr val="tx1"/>
                </a:solidFill>
              </a:rPr>
              <a:t>年（股市崩盘）；</a:t>
            </a:r>
            <a:r>
              <a:rPr lang="en-US" altLang="zh-CN" sz="2800" b="1">
                <a:solidFill>
                  <a:schemeClr val="tx1"/>
                </a:solidFill>
              </a:rPr>
              <a:t>1994</a:t>
            </a:r>
            <a:r>
              <a:rPr sz="2800" b="1">
                <a:solidFill>
                  <a:schemeClr val="tx1"/>
                </a:solidFill>
              </a:rPr>
              <a:t>年（债事崩盘）；</a:t>
            </a:r>
            <a:r>
              <a:rPr lang="en-US" altLang="zh-CN" sz="2800" b="1">
                <a:solidFill>
                  <a:schemeClr val="tx1"/>
                </a:solidFill>
              </a:rPr>
              <a:t>2001</a:t>
            </a:r>
            <a:r>
              <a:rPr sz="2800" b="1">
                <a:solidFill>
                  <a:schemeClr val="tx1"/>
                </a:solidFill>
              </a:rPr>
              <a:t>年（</a:t>
            </a:r>
            <a:r>
              <a:rPr lang="en-US" altLang="zh-CN" sz="2800" b="1">
                <a:solidFill>
                  <a:schemeClr val="tx1"/>
                </a:solidFill>
              </a:rPr>
              <a:t>911</a:t>
            </a:r>
            <a:r>
              <a:rPr sz="2800" b="1">
                <a:solidFill>
                  <a:schemeClr val="tx1"/>
                </a:solidFill>
              </a:rPr>
              <a:t>事件、股市崩盘）；</a:t>
            </a:r>
            <a:r>
              <a:rPr lang="en-US" altLang="zh-CN" sz="2800" b="1">
                <a:solidFill>
                  <a:schemeClr val="tx1"/>
                </a:solidFill>
              </a:rPr>
              <a:t>2008</a:t>
            </a:r>
            <a:r>
              <a:rPr sz="2800" b="1">
                <a:solidFill>
                  <a:schemeClr val="tx1"/>
                </a:solidFill>
              </a:rPr>
              <a:t>年（次贷危机）；</a:t>
            </a:r>
            <a:r>
              <a:rPr lang="en-US" altLang="zh-CN" sz="2800" b="1">
                <a:solidFill>
                  <a:schemeClr val="tx1"/>
                </a:solidFill>
              </a:rPr>
              <a:t>2015</a:t>
            </a:r>
            <a:r>
              <a:rPr sz="2800" b="1">
                <a:solidFill>
                  <a:schemeClr val="tx1"/>
                </a:solidFill>
              </a:rPr>
              <a:t>年（股市崩盘）</a:t>
            </a:r>
            <a:endParaRPr sz="2800" b="1">
              <a:solidFill>
                <a:schemeClr val="tx1"/>
              </a:solidFill>
            </a:endParaRPr>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69925" y="952500"/>
            <a:ext cx="6732905" cy="5388610"/>
          </a:xfrm>
        </p:spPr>
        <p:txBody>
          <a:bodyPr/>
          <a:p>
            <a:r>
              <a:rPr lang="zh-CN" altLang="en-US" sz="2800" b="1">
                <a:gradFill>
                  <a:gsLst>
                    <a:gs pos="0">
                      <a:srgbClr val="E79BBF"/>
                    </a:gs>
                    <a:gs pos="100000">
                      <a:srgbClr val="D35383"/>
                    </a:gs>
                  </a:gsLst>
                  <a:lin scaled="0"/>
                </a:gradFill>
              </a:rPr>
              <a:t>评价：上述危机是资本主义社会基本矛盾在新的历史条件下的总爆发</a:t>
            </a:r>
            <a:endParaRPr lang="zh-CN" altLang="en-US" sz="2800" b="1">
              <a:gradFill>
                <a:gsLst>
                  <a:gs pos="0">
                    <a:srgbClr val="E79BBF"/>
                  </a:gs>
                  <a:gs pos="100000">
                    <a:srgbClr val="D35383"/>
                  </a:gs>
                </a:gsLst>
                <a:lin scaled="0"/>
              </a:gradFill>
            </a:endParaRPr>
          </a:p>
          <a:p>
            <a:r>
              <a:rPr lang="zh-CN" altLang="en-US" sz="2800" b="1">
                <a:solidFill>
                  <a:schemeClr val="tx1"/>
                </a:solidFill>
              </a:rPr>
              <a:t>事实一再证明，资本主义国家用于解决危机的一切手段，只能使危机以更大的规模重新出现，市场失灵与政府失效交织，新自由主义与新凯恩斯主义危机并发，是资本主义基本矛盾不可避免的后果，也是资本主义走向衰落的历史征兆。</a:t>
            </a:r>
            <a:endParaRPr lang="zh-CN" altLang="en-US" sz="2800" b="1">
              <a:solidFill>
                <a:schemeClr val="tx1"/>
              </a:solidFill>
            </a:endParaRPr>
          </a:p>
        </p:txBody>
      </p:sp>
      <p:pic>
        <p:nvPicPr>
          <p:cNvPr id="4" name="图片 3"/>
          <p:cNvPicPr>
            <a:picLocks noChangeAspect="1"/>
          </p:cNvPicPr>
          <p:nvPr/>
        </p:nvPicPr>
        <p:blipFill>
          <a:blip r:embed="rId1"/>
          <a:stretch>
            <a:fillRect/>
          </a:stretch>
        </p:blipFill>
        <p:spPr>
          <a:xfrm>
            <a:off x="7488555" y="2194560"/>
            <a:ext cx="2804160" cy="2768600"/>
          </a:xfrm>
          <a:prstGeom prst="rect">
            <a:avLst/>
          </a:prstGeom>
        </p:spPr>
      </p:pic>
    </p:spTree>
    <p:custDataLst>
      <p:tags r:id="rId2"/>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11462" y="1348744"/>
            <a:ext cx="10852237" cy="441964"/>
          </a:xfrm>
        </p:spPr>
        <p:txBody>
          <a:bodyPr/>
          <a:p>
            <a:r>
              <a:rPr lang="zh-CN" altLang="en-US" sz="3200">
                <a:gradFill>
                  <a:gsLst>
                    <a:gs pos="0">
                      <a:srgbClr val="14CD68"/>
                    </a:gs>
                    <a:gs pos="100000">
                      <a:srgbClr val="035C7D"/>
                    </a:gs>
                  </a:gsLst>
                  <a:lin scaled="0"/>
                </a:gradFill>
              </a:rPr>
              <a:t>（二）政治体制</a:t>
            </a:r>
            <a:r>
              <a:rPr lang="en-US" altLang="zh-CN" sz="3200">
                <a:gradFill>
                  <a:gsLst>
                    <a:gs pos="0">
                      <a:srgbClr val="14CD68"/>
                    </a:gs>
                    <a:gs pos="100000">
                      <a:srgbClr val="035C7D"/>
                    </a:gs>
                  </a:gsLst>
                  <a:lin scaled="0"/>
                </a:gradFill>
              </a:rPr>
              <a:t>“</a:t>
            </a:r>
            <a:r>
              <a:rPr sz="3200">
                <a:gradFill>
                  <a:gsLst>
                    <a:gs pos="0">
                      <a:srgbClr val="14CD68"/>
                    </a:gs>
                    <a:gs pos="100000">
                      <a:srgbClr val="035C7D"/>
                    </a:gs>
                  </a:gsLst>
                  <a:lin scaled="0"/>
                </a:gradFill>
              </a:rPr>
              <a:t>失灵</a:t>
            </a:r>
            <a:r>
              <a:rPr lang="en-US" altLang="zh-CN" sz="3200">
                <a:gradFill>
                  <a:gsLst>
                    <a:gs pos="0">
                      <a:srgbClr val="14CD68"/>
                    </a:gs>
                    <a:gs pos="100000">
                      <a:srgbClr val="035C7D"/>
                    </a:gs>
                  </a:gsLst>
                  <a:lin scaled="0"/>
                </a:gradFill>
              </a:rPr>
              <a:t>”</a:t>
            </a:r>
            <a:endParaRPr lang="en-US" altLang="zh-CN" sz="3200">
              <a:gradFill>
                <a:gsLst>
                  <a:gs pos="0">
                    <a:srgbClr val="14CD68"/>
                  </a:gs>
                  <a:gs pos="100000">
                    <a:srgbClr val="035C7D"/>
                  </a:gs>
                </a:gsLst>
                <a:lin scaled="0"/>
              </a:gradFill>
            </a:endParaRPr>
          </a:p>
        </p:txBody>
      </p:sp>
      <p:sp>
        <p:nvSpPr>
          <p:cNvPr id="3" name="内容占位符 2"/>
          <p:cNvSpPr>
            <a:spLocks noGrp="1"/>
          </p:cNvSpPr>
          <p:nvPr>
            <p:ph idx="1"/>
          </p:nvPr>
        </p:nvSpPr>
        <p:spPr>
          <a:xfrm>
            <a:off x="669925" y="2432685"/>
            <a:ext cx="10852150" cy="3354070"/>
          </a:xfrm>
        </p:spPr>
        <p:txBody>
          <a:bodyPr/>
          <a:p>
            <a:r>
              <a:rPr lang="en-US" altLang="zh-CN" sz="2800" b="1"/>
              <a:t>1.</a:t>
            </a:r>
            <a:r>
              <a:rPr sz="2800" b="1"/>
              <a:t>西式选举往往难以选贤</a:t>
            </a:r>
            <a:endParaRPr sz="2800" b="1"/>
          </a:p>
          <a:p>
            <a:r>
              <a:rPr lang="en-US" altLang="zh-CN" sz="2800" b="1"/>
              <a:t>2.</a:t>
            </a:r>
            <a:r>
              <a:rPr sz="2800" b="1"/>
              <a:t>政党利益凌驾于国家利益之上</a:t>
            </a:r>
            <a:endParaRPr sz="2800" b="1"/>
          </a:p>
          <a:p>
            <a:r>
              <a:rPr lang="en-US" altLang="zh-CN" sz="2800" b="1"/>
              <a:t>3.</a:t>
            </a:r>
            <a:r>
              <a:rPr sz="2800" b="1"/>
              <a:t>民主陷阱阻碍不同国家的社会秩序和国家治理</a:t>
            </a:r>
            <a:endParaRPr sz="2800" b="1"/>
          </a:p>
          <a:p>
            <a:r>
              <a:rPr lang="en-US" altLang="zh-CN" sz="2800" b="1"/>
              <a:t>4.</a:t>
            </a:r>
            <a:r>
              <a:rPr sz="2800" b="1"/>
              <a:t>传统西方的精英政治走向没落</a:t>
            </a:r>
            <a:endParaRPr lang="en-US" altLang="zh-CN" sz="2800" b="1"/>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69925" y="952500"/>
            <a:ext cx="7999730" cy="5388610"/>
          </a:xfrm>
        </p:spPr>
        <p:txBody>
          <a:bodyPr/>
          <a:p>
            <a:r>
              <a:rPr lang="zh-CN" altLang="en-US" sz="2800" b="1">
                <a:gradFill>
                  <a:gsLst>
                    <a:gs pos="50000">
                      <a:srgbClr val="29B6F4"/>
                    </a:gs>
                    <a:gs pos="0">
                      <a:srgbClr val="82D1F6"/>
                    </a:gs>
                    <a:gs pos="99000">
                      <a:srgbClr val="0089CD"/>
                    </a:gs>
                  </a:gsLst>
                  <a:lin scaled="0"/>
                </a:gradFill>
              </a:rPr>
              <a:t>例证：西方国家的民主输出真正奏效吗？</a:t>
            </a:r>
            <a:endParaRPr lang="zh-CN" altLang="en-US" sz="2800" b="1">
              <a:gradFill>
                <a:gsLst>
                  <a:gs pos="50000">
                    <a:srgbClr val="29B6F4"/>
                  </a:gs>
                  <a:gs pos="0">
                    <a:srgbClr val="82D1F6"/>
                  </a:gs>
                  <a:gs pos="99000">
                    <a:srgbClr val="0089CD"/>
                  </a:gs>
                </a:gsLst>
                <a:lin scaled="0"/>
              </a:gradFill>
            </a:endParaRPr>
          </a:p>
          <a:p>
            <a:r>
              <a:rPr lang="en-US" altLang="zh-CN" sz="2800" b="1">
                <a:gradFill>
                  <a:gsLst>
                    <a:gs pos="50000">
                      <a:srgbClr val="425FDF"/>
                    </a:gs>
                    <a:gs pos="0">
                      <a:srgbClr val="2835B6"/>
                    </a:gs>
                    <a:gs pos="99000">
                      <a:srgbClr val="7490FE"/>
                    </a:gs>
                  </a:gsLst>
                  <a:lin scaled="0"/>
                </a:gradFill>
              </a:rPr>
              <a:t>1.</a:t>
            </a:r>
            <a:r>
              <a:rPr sz="2800" b="1">
                <a:gradFill>
                  <a:gsLst>
                    <a:gs pos="50000">
                      <a:srgbClr val="425FDF"/>
                    </a:gs>
                    <a:gs pos="0">
                      <a:srgbClr val="2835B6"/>
                    </a:gs>
                    <a:gs pos="99000">
                      <a:srgbClr val="7490FE"/>
                    </a:gs>
                  </a:gsLst>
                  <a:lin scaled="0"/>
                </a:gradFill>
              </a:rPr>
              <a:t>颜色革命</a:t>
            </a:r>
            <a:endParaRPr sz="2800" b="1">
              <a:gradFill>
                <a:gsLst>
                  <a:gs pos="50000">
                    <a:srgbClr val="425FDF"/>
                  </a:gs>
                  <a:gs pos="0">
                    <a:srgbClr val="2835B6"/>
                  </a:gs>
                  <a:gs pos="99000">
                    <a:srgbClr val="7490FE"/>
                  </a:gs>
                </a:gsLst>
                <a:lin scaled="0"/>
              </a:gradFill>
            </a:endParaRPr>
          </a:p>
          <a:p>
            <a:r>
              <a:rPr sz="2400" b="1">
                <a:solidFill>
                  <a:schemeClr val="tx1"/>
                </a:solidFill>
              </a:rPr>
              <a:t>颜色革命（Color revolution；又称花朵革命）发生于20世纪末期，是在中亚、东欧以和平和非暴力方式进行的政权变更运动。从发生“颜色革命”的情况看，反对派都得到了美国、欧盟的大力支持。美欧国家不仅给这些国家的反对派提供“道义”上的支持，而且还给予资金上的援助和人员上的培训。</a:t>
            </a:r>
            <a:endParaRPr sz="2400" b="1">
              <a:solidFill>
                <a:schemeClr val="tx1"/>
              </a:solidFill>
            </a:endParaRPr>
          </a:p>
          <a:p>
            <a:r>
              <a:rPr sz="2400" b="1">
                <a:solidFill>
                  <a:schemeClr val="tx1"/>
                </a:solidFill>
              </a:rPr>
              <a:t>后果：政局混乱、经济滑坡、国家分裂、民不聊生</a:t>
            </a:r>
            <a:endParaRPr sz="2400" b="1">
              <a:solidFill>
                <a:schemeClr val="tx1"/>
              </a:solidFill>
            </a:endParaRPr>
          </a:p>
        </p:txBody>
      </p:sp>
      <p:pic>
        <p:nvPicPr>
          <p:cNvPr id="5" name="图片 4"/>
          <p:cNvPicPr>
            <a:picLocks noChangeAspect="1"/>
          </p:cNvPicPr>
          <p:nvPr/>
        </p:nvPicPr>
        <p:blipFill>
          <a:blip r:embed="rId1"/>
          <a:stretch>
            <a:fillRect/>
          </a:stretch>
        </p:blipFill>
        <p:spPr>
          <a:xfrm>
            <a:off x="8797290" y="2624455"/>
            <a:ext cx="2748280" cy="2432050"/>
          </a:xfrm>
          <a:prstGeom prst="rect">
            <a:avLst/>
          </a:prstGeom>
        </p:spPr>
      </p:pic>
    </p:spTree>
    <p:custDataLst>
      <p:tags r:id="rId2"/>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99135" y="670560"/>
            <a:ext cx="7035800" cy="5388610"/>
          </a:xfrm>
        </p:spPr>
        <p:txBody>
          <a:bodyPr/>
          <a:p>
            <a:r>
              <a:rPr lang="en-US" altLang="zh-CN" sz="2800" b="1">
                <a:gradFill>
                  <a:gsLst>
                    <a:gs pos="50000">
                      <a:srgbClr val="425FDF"/>
                    </a:gs>
                    <a:gs pos="0">
                      <a:srgbClr val="2835B6"/>
                    </a:gs>
                    <a:gs pos="99000">
                      <a:srgbClr val="7490FE"/>
                    </a:gs>
                  </a:gsLst>
                  <a:lin scaled="0"/>
                </a:gradFill>
              </a:rPr>
              <a:t>2.</a:t>
            </a:r>
            <a:r>
              <a:rPr sz="2800" b="1">
                <a:gradFill>
                  <a:gsLst>
                    <a:gs pos="50000">
                      <a:srgbClr val="425FDF"/>
                    </a:gs>
                    <a:gs pos="0">
                      <a:srgbClr val="2835B6"/>
                    </a:gs>
                    <a:gs pos="99000">
                      <a:srgbClr val="7490FE"/>
                    </a:gs>
                  </a:gsLst>
                  <a:lin scaled="0"/>
                </a:gradFill>
              </a:rPr>
              <a:t>美式民主在中东的嫁接</a:t>
            </a:r>
            <a:endParaRPr sz="2800" b="1">
              <a:gradFill>
                <a:gsLst>
                  <a:gs pos="50000">
                    <a:srgbClr val="425FDF"/>
                  </a:gs>
                  <a:gs pos="0">
                    <a:srgbClr val="2835B6"/>
                  </a:gs>
                  <a:gs pos="99000">
                    <a:srgbClr val="7490FE"/>
                  </a:gs>
                </a:gsLst>
                <a:lin scaled="0"/>
              </a:gradFill>
            </a:endParaRPr>
          </a:p>
          <a:p>
            <a:r>
              <a:rPr sz="2400" b="1"/>
              <a:t>例证：萨达姆政权的推翻、阿富汗战争的发动、埃及、利比亚政变的爆发、正在进行中的叙利亚战争。</a:t>
            </a:r>
            <a:endParaRPr sz="2400" b="1"/>
          </a:p>
          <a:p>
            <a:r>
              <a:rPr sz="2400" b="1"/>
              <a:t>后果：极端恐怖主义的猖獗</a:t>
            </a:r>
            <a:endParaRPr sz="2400" b="1"/>
          </a:p>
          <a:p>
            <a:endParaRPr sz="2400" b="1"/>
          </a:p>
          <a:p>
            <a:r>
              <a:rPr lang="en-US" altLang="zh-CN" sz="2800" b="1">
                <a:gradFill>
                  <a:gsLst>
                    <a:gs pos="50000">
                      <a:srgbClr val="425FDF"/>
                    </a:gs>
                    <a:gs pos="0">
                      <a:srgbClr val="2835B6"/>
                    </a:gs>
                    <a:gs pos="99000">
                      <a:srgbClr val="7490FE"/>
                    </a:gs>
                  </a:gsLst>
                  <a:lin scaled="0"/>
                </a:gradFill>
              </a:rPr>
              <a:t>3.</a:t>
            </a:r>
            <a:r>
              <a:rPr sz="2800" b="1">
                <a:gradFill>
                  <a:gsLst>
                    <a:gs pos="50000">
                      <a:srgbClr val="425FDF"/>
                    </a:gs>
                    <a:gs pos="0">
                      <a:srgbClr val="2835B6"/>
                    </a:gs>
                    <a:gs pos="99000">
                      <a:srgbClr val="7490FE"/>
                    </a:gs>
                  </a:gsLst>
                  <a:lin scaled="0"/>
                </a:gradFill>
              </a:rPr>
              <a:t>亲美国家的美式民主梦难以圆满</a:t>
            </a:r>
            <a:endParaRPr sz="2800" b="1">
              <a:gradFill>
                <a:gsLst>
                  <a:gs pos="50000">
                    <a:srgbClr val="425FDF"/>
                  </a:gs>
                  <a:gs pos="0">
                    <a:srgbClr val="2835B6"/>
                  </a:gs>
                  <a:gs pos="99000">
                    <a:srgbClr val="7490FE"/>
                  </a:gs>
                </a:gsLst>
                <a:lin scaled="0"/>
              </a:gradFill>
            </a:endParaRPr>
          </a:p>
          <a:p>
            <a:r>
              <a:rPr sz="2400" b="1">
                <a:solidFill>
                  <a:schemeClr val="tx1"/>
                </a:solidFill>
              </a:rPr>
              <a:t>泰国自</a:t>
            </a:r>
            <a:r>
              <a:rPr lang="en-US" altLang="zh-CN" sz="2400" b="1">
                <a:solidFill>
                  <a:schemeClr val="tx1"/>
                </a:solidFill>
              </a:rPr>
              <a:t>1932</a:t>
            </a:r>
            <a:r>
              <a:rPr sz="2400" b="1">
                <a:solidFill>
                  <a:schemeClr val="tx1"/>
                </a:solidFill>
              </a:rPr>
              <a:t>年向西方学习民主改革，但</a:t>
            </a:r>
            <a:r>
              <a:rPr lang="en-US" altLang="zh-CN" sz="2400" b="1">
                <a:solidFill>
                  <a:schemeClr val="tx1"/>
                </a:solidFill>
              </a:rPr>
              <a:t>80</a:t>
            </a:r>
            <a:r>
              <a:rPr sz="2400" b="1">
                <a:solidFill>
                  <a:schemeClr val="tx1"/>
                </a:solidFill>
              </a:rPr>
              <a:t>多年来泰式民主始终没有脱离</a:t>
            </a:r>
            <a:r>
              <a:rPr lang="en-US" altLang="zh-CN" sz="2400" b="1">
                <a:solidFill>
                  <a:schemeClr val="tx1"/>
                </a:solidFill>
              </a:rPr>
              <a:t>“</a:t>
            </a:r>
            <a:r>
              <a:rPr sz="2400" b="1">
                <a:solidFill>
                  <a:schemeClr val="tx1"/>
                </a:solidFill>
              </a:rPr>
              <a:t>文人政权和军人政变</a:t>
            </a:r>
            <a:r>
              <a:rPr lang="en-US" altLang="zh-CN" sz="2400" b="1">
                <a:solidFill>
                  <a:schemeClr val="tx1"/>
                </a:solidFill>
              </a:rPr>
              <a:t>”</a:t>
            </a:r>
            <a:r>
              <a:rPr sz="2400" b="1">
                <a:solidFill>
                  <a:schemeClr val="tx1"/>
                </a:solidFill>
              </a:rPr>
              <a:t>的怪圈。</a:t>
            </a:r>
            <a:endParaRPr sz="2400" b="1">
              <a:solidFill>
                <a:schemeClr val="tx1"/>
              </a:solidFill>
            </a:endParaRPr>
          </a:p>
        </p:txBody>
      </p:sp>
      <p:pic>
        <p:nvPicPr>
          <p:cNvPr id="6" name="图片 5"/>
          <p:cNvPicPr>
            <a:picLocks noChangeAspect="1"/>
          </p:cNvPicPr>
          <p:nvPr/>
        </p:nvPicPr>
        <p:blipFill>
          <a:blip r:embed="rId1"/>
          <a:stretch>
            <a:fillRect/>
          </a:stretch>
        </p:blipFill>
        <p:spPr>
          <a:xfrm>
            <a:off x="8178165" y="1376680"/>
            <a:ext cx="2842895" cy="1892300"/>
          </a:xfrm>
          <a:prstGeom prst="rect">
            <a:avLst/>
          </a:prstGeom>
        </p:spPr>
      </p:pic>
      <p:pic>
        <p:nvPicPr>
          <p:cNvPr id="7" name="图片 6"/>
          <p:cNvPicPr>
            <a:picLocks noChangeAspect="1"/>
          </p:cNvPicPr>
          <p:nvPr/>
        </p:nvPicPr>
        <p:blipFill>
          <a:blip r:embed="rId2"/>
          <a:stretch>
            <a:fillRect/>
          </a:stretch>
        </p:blipFill>
        <p:spPr>
          <a:xfrm>
            <a:off x="8340725" y="4231005"/>
            <a:ext cx="2680335" cy="1765935"/>
          </a:xfrm>
          <a:prstGeom prst="rect">
            <a:avLst/>
          </a:prstGeom>
        </p:spPr>
      </p:pic>
    </p:spTree>
    <p:custDataLst>
      <p:tags r:id="rId3"/>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69925" y="952500"/>
            <a:ext cx="9304655" cy="5388610"/>
          </a:xfrm>
        </p:spPr>
        <p:txBody>
          <a:bodyPr/>
          <a:p>
            <a:r>
              <a:rPr lang="zh-CN" altLang="en-US" sz="3200" b="1">
                <a:gradFill>
                  <a:gsLst>
                    <a:gs pos="0">
                      <a:srgbClr val="FE4444"/>
                    </a:gs>
                    <a:gs pos="100000">
                      <a:srgbClr val="832B2B"/>
                    </a:gs>
                  </a:gsLst>
                  <a:lin scaled="0"/>
                </a:gradFill>
              </a:rPr>
              <a:t>结论：</a:t>
            </a:r>
            <a:endParaRPr lang="zh-CN" altLang="en-US" sz="3200" b="1">
              <a:gradFill>
                <a:gsLst>
                  <a:gs pos="0">
                    <a:srgbClr val="FE4444"/>
                  </a:gs>
                  <a:gs pos="100000">
                    <a:srgbClr val="832B2B"/>
                  </a:gs>
                </a:gsLst>
                <a:lin scaled="0"/>
              </a:gradFill>
            </a:endParaRPr>
          </a:p>
          <a:p>
            <a:endParaRPr lang="zh-CN" altLang="en-US" sz="3200" b="1"/>
          </a:p>
          <a:p>
            <a:r>
              <a:rPr lang="zh-CN" altLang="en-US" sz="3200" b="1"/>
              <a:t>综合以上几个方面，不难看出，当前国际舞台上关于西方民主的活生生的</a:t>
            </a:r>
            <a:r>
              <a:rPr lang="en-US" altLang="zh-CN" sz="3200" b="1"/>
              <a:t>“</a:t>
            </a:r>
            <a:r>
              <a:rPr sz="3200" b="1"/>
              <a:t>闹剧</a:t>
            </a:r>
            <a:r>
              <a:rPr lang="en-US" altLang="zh-CN" sz="3200" b="1"/>
              <a:t>”</a:t>
            </a:r>
            <a:r>
              <a:rPr sz="3200" b="1"/>
              <a:t>、</a:t>
            </a:r>
            <a:r>
              <a:rPr lang="en-US" altLang="zh-CN" sz="3200" b="1"/>
              <a:t>“</a:t>
            </a:r>
            <a:r>
              <a:rPr sz="3200" b="1"/>
              <a:t>悲剧</a:t>
            </a:r>
            <a:r>
              <a:rPr lang="en-US" altLang="zh-CN" sz="3200" b="1"/>
              <a:t>”</a:t>
            </a:r>
            <a:r>
              <a:rPr sz="3200" b="1"/>
              <a:t>、</a:t>
            </a:r>
            <a:r>
              <a:rPr lang="en-US" altLang="zh-CN" sz="3200" b="1"/>
              <a:t>”</a:t>
            </a:r>
            <a:r>
              <a:rPr sz="3200" b="1"/>
              <a:t>杂剧</a:t>
            </a:r>
            <a:r>
              <a:rPr lang="en-US" altLang="zh-CN" sz="3200" b="1"/>
              <a:t>“</a:t>
            </a:r>
            <a:r>
              <a:rPr sz="3200" b="1"/>
              <a:t>证明西方民主根本不是人类历史上最优越的民主，盲目照搬只能引爆灾难。</a:t>
            </a:r>
            <a:endParaRPr sz="3200" b="1"/>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767672" y="1378589"/>
            <a:ext cx="10852237" cy="441964"/>
          </a:xfrm>
        </p:spPr>
        <p:txBody>
          <a:bodyPr/>
          <a:p>
            <a:r>
              <a:rPr lang="zh-CN" altLang="en-US" sz="3600">
                <a:gradFill>
                  <a:gsLst>
                    <a:gs pos="0">
                      <a:srgbClr val="14CD68"/>
                    </a:gs>
                    <a:gs pos="100000">
                      <a:srgbClr val="035C7D"/>
                    </a:gs>
                  </a:gsLst>
                  <a:lin scaled="0"/>
                </a:gradFill>
              </a:rPr>
              <a:t>（三）社会融合机制失效</a:t>
            </a:r>
            <a:endParaRPr lang="zh-CN" altLang="en-US" sz="3600">
              <a:gradFill>
                <a:gsLst>
                  <a:gs pos="0">
                    <a:srgbClr val="14CD68"/>
                  </a:gs>
                  <a:gs pos="100000">
                    <a:srgbClr val="035C7D"/>
                  </a:gs>
                </a:gsLst>
                <a:lin scaled="0"/>
              </a:gradFill>
            </a:endParaRPr>
          </a:p>
        </p:txBody>
      </p:sp>
      <p:sp>
        <p:nvSpPr>
          <p:cNvPr id="3" name="内容占位符 2"/>
          <p:cNvSpPr>
            <a:spLocks noGrp="1"/>
          </p:cNvSpPr>
          <p:nvPr>
            <p:ph idx="1"/>
          </p:nvPr>
        </p:nvSpPr>
        <p:spPr>
          <a:xfrm>
            <a:off x="669925" y="2439670"/>
            <a:ext cx="10852150" cy="2788285"/>
          </a:xfrm>
        </p:spPr>
        <p:txBody>
          <a:bodyPr/>
          <a:p>
            <a:r>
              <a:rPr lang="en-US" altLang="zh-CN" sz="3200" b="1"/>
              <a:t>1.</a:t>
            </a:r>
            <a:r>
              <a:rPr sz="3200" b="1"/>
              <a:t>社会极端思潮抬头</a:t>
            </a:r>
            <a:endParaRPr sz="3200" b="1"/>
          </a:p>
          <a:p>
            <a:r>
              <a:rPr lang="en-US" altLang="zh-CN" sz="3200" b="1"/>
              <a:t>2.</a:t>
            </a:r>
            <a:r>
              <a:rPr sz="3200" b="1"/>
              <a:t>社会流动性退化</a:t>
            </a:r>
            <a:endParaRPr sz="3200" b="1"/>
          </a:p>
          <a:p>
            <a:r>
              <a:rPr lang="en-US" altLang="zh-CN" sz="3200" b="1"/>
              <a:t>3.</a:t>
            </a:r>
            <a:r>
              <a:rPr sz="3200" b="1"/>
              <a:t>社会矛盾激化</a:t>
            </a:r>
            <a:endParaRPr sz="3200" b="1"/>
          </a:p>
        </p:txBody>
      </p:sp>
      <p:pic>
        <p:nvPicPr>
          <p:cNvPr id="4" name="图片 3"/>
          <p:cNvPicPr>
            <a:picLocks noChangeAspect="1"/>
          </p:cNvPicPr>
          <p:nvPr/>
        </p:nvPicPr>
        <p:blipFill>
          <a:blip r:embed="rId1"/>
          <a:stretch>
            <a:fillRect/>
          </a:stretch>
        </p:blipFill>
        <p:spPr>
          <a:xfrm>
            <a:off x="6575425" y="1924050"/>
            <a:ext cx="3879215" cy="2679065"/>
          </a:xfrm>
          <a:prstGeom prst="rect">
            <a:avLst/>
          </a:prstGeom>
        </p:spPr>
      </p:pic>
      <p:sp>
        <p:nvSpPr>
          <p:cNvPr id="5" name="文本框 4"/>
          <p:cNvSpPr txBox="1"/>
          <p:nvPr/>
        </p:nvSpPr>
        <p:spPr>
          <a:xfrm>
            <a:off x="6290310" y="4767580"/>
            <a:ext cx="4566920" cy="460375"/>
          </a:xfrm>
          <a:prstGeom prst="rect">
            <a:avLst/>
          </a:prstGeom>
          <a:noFill/>
        </p:spPr>
        <p:txBody>
          <a:bodyPr wrap="square" rtlCol="0">
            <a:spAutoFit/>
          </a:bodyPr>
          <a:p>
            <a:pPr algn="ctr"/>
            <a:r>
              <a:rPr lang="zh-CN" altLang="en-US" sz="2400" b="1">
                <a:gradFill>
                  <a:gsLst>
                    <a:gs pos="0">
                      <a:srgbClr val="7B32B2"/>
                    </a:gs>
                    <a:gs pos="100000">
                      <a:srgbClr val="401A5D"/>
                    </a:gs>
                  </a:gsLst>
                  <a:lin scaled="0"/>
                </a:gradFill>
              </a:rPr>
              <a:t>法国巴黎黄背心运动</a:t>
            </a:r>
            <a:endParaRPr lang="zh-CN" altLang="en-US" sz="2400" b="1">
              <a:gradFill>
                <a:gsLst>
                  <a:gs pos="0">
                    <a:srgbClr val="7B32B2"/>
                  </a:gs>
                  <a:gs pos="100000">
                    <a:srgbClr val="401A5D"/>
                  </a:gs>
                </a:gsLst>
                <a:lin scaled="0"/>
              </a:gradFill>
            </a:endParaRPr>
          </a:p>
        </p:txBody>
      </p:sp>
    </p:spTree>
    <p:custDataLst>
      <p:tags r:id="rId2"/>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69882" y="1407164"/>
            <a:ext cx="10852237" cy="441964"/>
          </a:xfrm>
        </p:spPr>
        <p:txBody>
          <a:bodyPr/>
          <a:p>
            <a:r>
              <a:rPr lang="zh-CN" altLang="en-US" sz="3600">
                <a:gradFill>
                  <a:gsLst>
                    <a:gs pos="0">
                      <a:srgbClr val="FE4444"/>
                    </a:gs>
                    <a:gs pos="100000">
                      <a:srgbClr val="832B2B"/>
                    </a:gs>
                  </a:gsLst>
                  <a:lin scaled="0"/>
                </a:gradFill>
              </a:rPr>
              <a:t>三、资本主义的历史地位</a:t>
            </a:r>
            <a:endParaRPr lang="zh-CN" altLang="en-US" sz="3600">
              <a:gradFill>
                <a:gsLst>
                  <a:gs pos="0">
                    <a:srgbClr val="FE4444"/>
                  </a:gs>
                  <a:gs pos="100000">
                    <a:srgbClr val="832B2B"/>
                  </a:gs>
                </a:gsLst>
                <a:lin scaled="0"/>
              </a:gradFill>
            </a:endParaRPr>
          </a:p>
        </p:txBody>
      </p:sp>
      <p:sp>
        <p:nvSpPr>
          <p:cNvPr id="3" name="内容占位符 2"/>
          <p:cNvSpPr>
            <a:spLocks noGrp="1"/>
          </p:cNvSpPr>
          <p:nvPr>
            <p:ph idx="1"/>
          </p:nvPr>
        </p:nvSpPr>
        <p:spPr>
          <a:xfrm>
            <a:off x="669925" y="2656840"/>
            <a:ext cx="10852150" cy="3022600"/>
          </a:xfrm>
        </p:spPr>
        <p:txBody>
          <a:bodyPr/>
          <a:p>
            <a:r>
              <a:rPr lang="zh-CN" altLang="en-US" sz="3200" b="1"/>
              <a:t>（一）资本主义的历史地位</a:t>
            </a:r>
            <a:endParaRPr lang="zh-CN" altLang="en-US" sz="3200" b="1"/>
          </a:p>
          <a:p>
            <a:r>
              <a:rPr lang="zh-CN" altLang="en-US" sz="3200" b="1"/>
              <a:t>（二）资本主义被社会主义取代的历史必然性</a:t>
            </a:r>
            <a:endParaRPr lang="zh-CN" altLang="en-US" sz="3200" b="1"/>
          </a:p>
          <a:p>
            <a:r>
              <a:rPr lang="zh-CN" altLang="en-US" sz="3200" b="1"/>
              <a:t>（三）社会主义代替资本主义是一个长期历史过程</a:t>
            </a:r>
            <a:endParaRPr lang="zh-CN" altLang="en-US" sz="3200" b="1"/>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gradFill>
                  <a:gsLst>
                    <a:gs pos="0">
                      <a:srgbClr val="14CD68"/>
                    </a:gs>
                    <a:gs pos="100000">
                      <a:srgbClr val="035C7D"/>
                    </a:gs>
                  </a:gsLst>
                  <a:lin scaled="0"/>
                </a:gradFill>
              </a:rPr>
              <a:t>（一）资本主义的历史地位</a:t>
            </a:r>
            <a:endParaRPr lang="zh-CN" altLang="en-US" sz="3200">
              <a:gradFill>
                <a:gsLst>
                  <a:gs pos="0">
                    <a:srgbClr val="14CD68"/>
                  </a:gs>
                  <a:gs pos="100000">
                    <a:srgbClr val="035C7D"/>
                  </a:gs>
                </a:gsLst>
                <a:lin scaled="0"/>
              </a:gradFill>
            </a:endParaRPr>
          </a:p>
        </p:txBody>
      </p:sp>
      <p:sp>
        <p:nvSpPr>
          <p:cNvPr id="3" name="内容占位符 2"/>
          <p:cNvSpPr>
            <a:spLocks noGrp="1"/>
          </p:cNvSpPr>
          <p:nvPr>
            <p:ph idx="1"/>
          </p:nvPr>
        </p:nvSpPr>
        <p:spPr>
          <a:xfrm>
            <a:off x="669925" y="1663065"/>
            <a:ext cx="10852150" cy="4678045"/>
          </a:xfrm>
        </p:spPr>
        <p:txBody>
          <a:bodyPr/>
          <a:p>
            <a:r>
              <a:rPr lang="en-US" altLang="zh-CN" sz="2800" b="1">
                <a:gradFill>
                  <a:gsLst>
                    <a:gs pos="50000">
                      <a:srgbClr val="425FDF"/>
                    </a:gs>
                    <a:gs pos="0">
                      <a:srgbClr val="2835B6"/>
                    </a:gs>
                    <a:gs pos="99000">
                      <a:srgbClr val="7490FE"/>
                    </a:gs>
                  </a:gsLst>
                  <a:lin scaled="0"/>
                </a:gradFill>
              </a:rPr>
              <a:t>1.</a:t>
            </a:r>
            <a:r>
              <a:rPr sz="2800" b="1">
                <a:gradFill>
                  <a:gsLst>
                    <a:gs pos="50000">
                      <a:srgbClr val="425FDF"/>
                    </a:gs>
                    <a:gs pos="0">
                      <a:srgbClr val="2835B6"/>
                    </a:gs>
                    <a:gs pos="99000">
                      <a:srgbClr val="7490FE"/>
                    </a:gs>
                  </a:gsLst>
                  <a:lin scaled="0"/>
                </a:gradFill>
              </a:rPr>
              <a:t>历史进步性</a:t>
            </a:r>
            <a:endParaRPr sz="2800" b="1">
              <a:gradFill>
                <a:gsLst>
                  <a:gs pos="50000">
                    <a:srgbClr val="425FDF"/>
                  </a:gs>
                  <a:gs pos="0">
                    <a:srgbClr val="2835B6"/>
                  </a:gs>
                  <a:gs pos="99000">
                    <a:srgbClr val="7490FE"/>
                  </a:gs>
                </a:gsLst>
                <a:lin scaled="0"/>
              </a:gradFill>
            </a:endParaRPr>
          </a:p>
          <a:p>
            <a:endParaRPr lang="en-US" altLang="zh-CN" sz="2800" b="1">
              <a:gradFill>
                <a:gsLst>
                  <a:gs pos="50000">
                    <a:srgbClr val="425FDF"/>
                  </a:gs>
                  <a:gs pos="0">
                    <a:srgbClr val="2835B6"/>
                  </a:gs>
                  <a:gs pos="99000">
                    <a:srgbClr val="7490FE"/>
                  </a:gs>
                </a:gsLst>
                <a:lin scaled="0"/>
              </a:gradFill>
            </a:endParaRPr>
          </a:p>
          <a:p>
            <a:r>
              <a:rPr sz="2800" b="1"/>
              <a:t>资本将科学技术转化为生产力</a:t>
            </a:r>
            <a:endParaRPr sz="2800" b="1"/>
          </a:p>
          <a:p>
            <a:r>
              <a:rPr sz="2800" b="1"/>
              <a:t>资本追求剩余价值的内在动力和竞争的外在压力推动了社会生产力的发展。</a:t>
            </a:r>
            <a:endParaRPr sz="2800" b="1"/>
          </a:p>
          <a:p>
            <a:r>
              <a:rPr sz="2800" b="1"/>
              <a:t>资本主义意识形态和政治制度在保护、促进、完善资本主义生产方式方面起到了重要作用，促进了生产力发展和社会的进步。</a:t>
            </a:r>
            <a:endParaRPr sz="2800" b="1"/>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69925" y="443230"/>
            <a:ext cx="10852150" cy="1368425"/>
          </a:xfrm>
        </p:spPr>
        <p:txBody>
          <a:bodyPr/>
          <a:p>
            <a:r>
              <a:rPr lang="zh-CN" altLang="en-US" sz="3600">
                <a:solidFill>
                  <a:srgbClr val="FF0000"/>
                </a:solidFill>
              </a:rPr>
              <a:t>一、第二次世界大战以后资本主义发展的新特点</a:t>
            </a:r>
            <a:endParaRPr lang="zh-CN" altLang="en-US" sz="3600">
              <a:solidFill>
                <a:srgbClr val="FF0000"/>
              </a:solidFill>
            </a:endParaRPr>
          </a:p>
        </p:txBody>
      </p:sp>
      <p:sp>
        <p:nvSpPr>
          <p:cNvPr id="3" name="内容占位符 2"/>
          <p:cNvSpPr>
            <a:spLocks noGrp="1"/>
          </p:cNvSpPr>
          <p:nvPr>
            <p:ph idx="1"/>
          </p:nvPr>
        </p:nvSpPr>
        <p:spPr>
          <a:xfrm>
            <a:off x="669925" y="1715135"/>
            <a:ext cx="10852150" cy="4625975"/>
          </a:xfrm>
        </p:spPr>
        <p:txBody>
          <a:bodyPr/>
          <a:p>
            <a:r>
              <a:rPr lang="zh-CN" altLang="en-US" sz="3200" b="1"/>
              <a:t>（一）新变化的特点</a:t>
            </a:r>
            <a:endParaRPr lang="zh-CN" altLang="en-US" sz="3200" b="1"/>
          </a:p>
          <a:p>
            <a:endParaRPr lang="zh-CN" altLang="en-US" sz="3200" b="1"/>
          </a:p>
          <a:p>
            <a:r>
              <a:rPr lang="zh-CN" altLang="en-US" sz="3200" b="1"/>
              <a:t>（二）新变化的原因</a:t>
            </a:r>
            <a:endParaRPr lang="zh-CN" altLang="en-US" sz="3200" b="1"/>
          </a:p>
          <a:p>
            <a:endParaRPr lang="zh-CN" altLang="en-US" sz="3200" b="1"/>
          </a:p>
          <a:p>
            <a:r>
              <a:rPr lang="zh-CN" altLang="en-US" sz="3200" b="1"/>
              <a:t>（三）新变化的实质</a:t>
            </a:r>
            <a:endParaRPr lang="zh-CN" altLang="en-US" sz="3200" b="1"/>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69882" y="1235083"/>
            <a:ext cx="10852237" cy="5388907"/>
          </a:xfrm>
        </p:spPr>
        <p:txBody>
          <a:bodyPr/>
          <a:p>
            <a:r>
              <a:rPr lang="en-US" altLang="zh-CN" sz="3200" b="1">
                <a:gradFill>
                  <a:gsLst>
                    <a:gs pos="50000">
                      <a:srgbClr val="425FDF"/>
                    </a:gs>
                    <a:gs pos="0">
                      <a:srgbClr val="2835B6"/>
                    </a:gs>
                    <a:gs pos="99000">
                      <a:srgbClr val="7490FE"/>
                    </a:gs>
                  </a:gsLst>
                  <a:lin scaled="0"/>
                </a:gradFill>
              </a:rPr>
              <a:t>2.</a:t>
            </a:r>
            <a:r>
              <a:rPr sz="3200" b="1">
                <a:gradFill>
                  <a:gsLst>
                    <a:gs pos="50000">
                      <a:srgbClr val="425FDF"/>
                    </a:gs>
                    <a:gs pos="0">
                      <a:srgbClr val="2835B6"/>
                    </a:gs>
                    <a:gs pos="99000">
                      <a:srgbClr val="7490FE"/>
                    </a:gs>
                  </a:gsLst>
                  <a:lin scaled="0"/>
                </a:gradFill>
              </a:rPr>
              <a:t>历史局限性</a:t>
            </a:r>
            <a:endParaRPr sz="3200" b="1">
              <a:gradFill>
                <a:gsLst>
                  <a:gs pos="50000">
                    <a:srgbClr val="425FDF"/>
                  </a:gs>
                  <a:gs pos="0">
                    <a:srgbClr val="2835B6"/>
                  </a:gs>
                  <a:gs pos="99000">
                    <a:srgbClr val="7490FE"/>
                  </a:gs>
                </a:gsLst>
                <a:lin scaled="0"/>
              </a:gradFill>
            </a:endParaRPr>
          </a:p>
          <a:p>
            <a:endParaRPr sz="3200" b="1">
              <a:gradFill>
                <a:gsLst>
                  <a:gs pos="50000">
                    <a:srgbClr val="425FDF"/>
                  </a:gs>
                  <a:gs pos="0">
                    <a:srgbClr val="2835B6"/>
                  </a:gs>
                  <a:gs pos="99000">
                    <a:srgbClr val="7490FE"/>
                  </a:gs>
                </a:gsLst>
                <a:lin scaled="0"/>
              </a:gradFill>
            </a:endParaRPr>
          </a:p>
          <a:p>
            <a:r>
              <a:rPr sz="2800" b="1">
                <a:solidFill>
                  <a:schemeClr val="tx1"/>
                </a:solidFill>
              </a:rPr>
              <a:t>资本主义基本矛盾阻碍生产力的发展</a:t>
            </a:r>
            <a:endParaRPr sz="2800" b="1">
              <a:solidFill>
                <a:schemeClr val="tx1"/>
              </a:solidFill>
            </a:endParaRPr>
          </a:p>
          <a:p>
            <a:r>
              <a:rPr sz="2800" b="1">
                <a:solidFill>
                  <a:schemeClr val="tx1"/>
                </a:solidFill>
              </a:rPr>
              <a:t>资本主义制度下财富占有两极分化、引发经济危机</a:t>
            </a:r>
            <a:endParaRPr sz="2800" b="1">
              <a:solidFill>
                <a:schemeClr val="tx1"/>
              </a:solidFill>
            </a:endParaRPr>
          </a:p>
          <a:p>
            <a:r>
              <a:rPr sz="2800" b="1">
                <a:solidFill>
                  <a:schemeClr val="tx1"/>
                </a:solidFill>
              </a:rPr>
              <a:t>资本家阶级支配和控制资本主义政治经济的运行和发展，不断激化社会矛盾和冲突</a:t>
            </a:r>
            <a:endParaRPr sz="2800" b="1">
              <a:solidFill>
                <a:schemeClr val="tx1"/>
              </a:solidFill>
            </a:endParaRPr>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388235" y="1020445"/>
            <a:ext cx="7414895" cy="5388610"/>
          </a:xfrm>
        </p:spPr>
        <p:txBody>
          <a:bodyPr/>
          <a:p>
            <a:r>
              <a:rPr lang="zh-CN" altLang="en-US" sz="3200" b="1">
                <a:gradFill>
                  <a:gsLst>
                    <a:gs pos="0">
                      <a:srgbClr val="D3434D"/>
                    </a:gs>
                    <a:gs pos="100000">
                      <a:srgbClr val="86C0E5"/>
                    </a:gs>
                  </a:gsLst>
                  <a:lin scaled="0"/>
                </a:gradFill>
              </a:rPr>
              <a:t>例证：英国</a:t>
            </a:r>
            <a:r>
              <a:rPr lang="en-US" altLang="zh-CN" sz="3200" b="1">
                <a:gradFill>
                  <a:gsLst>
                    <a:gs pos="0">
                      <a:srgbClr val="D3434D"/>
                    </a:gs>
                    <a:gs pos="100000">
                      <a:srgbClr val="86C0E5"/>
                    </a:gs>
                  </a:gsLst>
                  <a:lin scaled="0"/>
                </a:gradFill>
              </a:rPr>
              <a:t>BBC</a:t>
            </a:r>
            <a:r>
              <a:rPr sz="3200" b="1">
                <a:gradFill>
                  <a:gsLst>
                    <a:gs pos="0">
                      <a:srgbClr val="D3434D"/>
                    </a:gs>
                    <a:gs pos="100000">
                      <a:srgbClr val="86C0E5"/>
                    </a:gs>
                  </a:gsLst>
                  <a:lin scaled="0"/>
                </a:gradFill>
              </a:rPr>
              <a:t>民意调查</a:t>
            </a:r>
            <a:endParaRPr sz="3200" b="1">
              <a:gradFill>
                <a:gsLst>
                  <a:gs pos="0">
                    <a:srgbClr val="D3434D"/>
                  </a:gs>
                  <a:gs pos="100000">
                    <a:srgbClr val="86C0E5"/>
                  </a:gs>
                </a:gsLst>
                <a:lin scaled="0"/>
              </a:gradFill>
            </a:endParaRPr>
          </a:p>
          <a:p>
            <a:r>
              <a:rPr lang="en-US" altLang="zh-CN" sz="2800" b="1">
                <a:solidFill>
                  <a:schemeClr val="tx1"/>
                </a:solidFill>
              </a:rPr>
              <a:t>11%</a:t>
            </a:r>
            <a:r>
              <a:rPr sz="2800" b="1">
                <a:solidFill>
                  <a:schemeClr val="tx1"/>
                </a:solidFill>
              </a:rPr>
              <a:t>的受访者：资本主义自由市场政策积极无需改革</a:t>
            </a:r>
            <a:endParaRPr sz="2800" b="1">
              <a:solidFill>
                <a:schemeClr val="tx1"/>
              </a:solidFill>
            </a:endParaRPr>
          </a:p>
          <a:p>
            <a:r>
              <a:rPr lang="en-US" altLang="zh-CN" sz="2800" b="1">
                <a:solidFill>
                  <a:schemeClr val="tx1"/>
                </a:solidFill>
              </a:rPr>
              <a:t>23%</a:t>
            </a:r>
            <a:r>
              <a:rPr sz="2800" b="1">
                <a:solidFill>
                  <a:schemeClr val="tx1"/>
                </a:solidFill>
              </a:rPr>
              <a:t>的受访者：资本主义自由市场政策有着致命弱点</a:t>
            </a:r>
            <a:endParaRPr sz="2800" b="1">
              <a:solidFill>
                <a:schemeClr val="tx1"/>
              </a:solidFill>
            </a:endParaRPr>
          </a:p>
          <a:p>
            <a:r>
              <a:rPr lang="en-US" altLang="zh-CN" sz="2800" b="1">
                <a:solidFill>
                  <a:schemeClr val="tx1"/>
                </a:solidFill>
              </a:rPr>
              <a:t>51%</a:t>
            </a:r>
            <a:r>
              <a:rPr sz="2800" b="1">
                <a:solidFill>
                  <a:schemeClr val="tx1"/>
                </a:solidFill>
              </a:rPr>
              <a:t>的受访者：资本主义自由市场政策亟待调整</a:t>
            </a:r>
            <a:endParaRPr sz="2800" b="1">
              <a:solidFill>
                <a:schemeClr val="tx1"/>
              </a:solidFill>
            </a:endParaRPr>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gradFill>
                  <a:gsLst>
                    <a:gs pos="0">
                      <a:srgbClr val="14CD68"/>
                    </a:gs>
                    <a:gs pos="100000">
                      <a:srgbClr val="035C7D"/>
                    </a:gs>
                  </a:gsLst>
                  <a:lin scaled="0"/>
                </a:gradFill>
              </a:rPr>
              <a:t>（二）资本主义被社会主义代替的历史必然性</a:t>
            </a:r>
            <a:endParaRPr lang="zh-CN" altLang="en-US" sz="3200">
              <a:gradFill>
                <a:gsLst>
                  <a:gs pos="0">
                    <a:srgbClr val="14CD68"/>
                  </a:gs>
                  <a:gs pos="100000">
                    <a:srgbClr val="035C7D"/>
                  </a:gs>
                </a:gsLst>
                <a:lin scaled="0"/>
              </a:gradFill>
            </a:endParaRPr>
          </a:p>
        </p:txBody>
      </p:sp>
      <p:sp>
        <p:nvSpPr>
          <p:cNvPr id="3" name="内容占位符 2"/>
          <p:cNvSpPr>
            <a:spLocks noGrp="1"/>
          </p:cNvSpPr>
          <p:nvPr>
            <p:ph idx="1"/>
          </p:nvPr>
        </p:nvSpPr>
        <p:spPr>
          <a:xfrm>
            <a:off x="669925" y="1605280"/>
            <a:ext cx="10852150" cy="4249420"/>
          </a:xfrm>
        </p:spPr>
        <p:txBody>
          <a:bodyPr/>
          <a:p>
            <a:r>
              <a:rPr lang="en-US" altLang="zh-CN" sz="2800" b="1"/>
              <a:t>1.</a:t>
            </a:r>
            <a:r>
              <a:rPr sz="2800" b="1"/>
              <a:t>资本主义社会的基本矛盾包含着</a:t>
            </a:r>
            <a:r>
              <a:rPr lang="en-US" altLang="zh-CN" sz="2800" b="1"/>
              <a:t>“</a:t>
            </a:r>
            <a:r>
              <a:rPr sz="2800" b="1"/>
              <a:t>现代的一切冲突的萌芽</a:t>
            </a:r>
            <a:r>
              <a:rPr lang="en-US" altLang="zh-CN" sz="2800" b="1"/>
              <a:t>”</a:t>
            </a:r>
            <a:endParaRPr lang="en-US" altLang="zh-CN" sz="2800" b="1"/>
          </a:p>
          <a:p>
            <a:r>
              <a:rPr lang="en-US" altLang="zh-CN" sz="2800" b="1"/>
              <a:t>2.</a:t>
            </a:r>
            <a:r>
              <a:rPr sz="2800" b="1"/>
              <a:t>资本积累推动资本主义基本矛盾的激化，最终否定资本主义自身</a:t>
            </a:r>
            <a:endParaRPr sz="2800" b="1"/>
          </a:p>
          <a:p>
            <a:r>
              <a:rPr lang="en-US" altLang="zh-CN" sz="2800" b="1"/>
              <a:t>3.</a:t>
            </a:r>
            <a:r>
              <a:rPr sz="2800" b="1"/>
              <a:t>国家垄断资本主义是资本社会化的更高形式，将成为社会主义的前奏</a:t>
            </a:r>
            <a:endParaRPr sz="2800" b="1"/>
          </a:p>
          <a:p>
            <a:r>
              <a:rPr lang="en-US" altLang="zh-CN" sz="2800" b="1"/>
              <a:t>4.</a:t>
            </a:r>
            <a:r>
              <a:rPr sz="2800" b="1"/>
              <a:t>资本主义社会存在两大阶级的矛盾和斗争</a:t>
            </a:r>
            <a:endParaRPr sz="2800" b="1"/>
          </a:p>
        </p:txBody>
      </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gradFill>
                  <a:gsLst>
                    <a:gs pos="0">
                      <a:srgbClr val="14CD68"/>
                    </a:gs>
                    <a:gs pos="100000">
                      <a:srgbClr val="035C7D"/>
                    </a:gs>
                  </a:gsLst>
                  <a:lin scaled="0"/>
                </a:gradFill>
              </a:rPr>
              <a:t>（三）社会主义代替资本主义是一个长期的历史过程</a:t>
            </a:r>
            <a:endParaRPr lang="zh-CN" altLang="en-US" sz="3200">
              <a:gradFill>
                <a:gsLst>
                  <a:gs pos="0">
                    <a:srgbClr val="14CD68"/>
                  </a:gs>
                  <a:gs pos="100000">
                    <a:srgbClr val="035C7D"/>
                  </a:gs>
                </a:gsLst>
                <a:lin scaled="0"/>
              </a:gradFill>
            </a:endParaRPr>
          </a:p>
        </p:txBody>
      </p:sp>
      <p:sp>
        <p:nvSpPr>
          <p:cNvPr id="3" name="内容占位符 2"/>
          <p:cNvSpPr>
            <a:spLocks noGrp="1"/>
          </p:cNvSpPr>
          <p:nvPr>
            <p:ph idx="1"/>
          </p:nvPr>
        </p:nvSpPr>
        <p:spPr>
          <a:xfrm>
            <a:off x="669925" y="1274445"/>
            <a:ext cx="10852150" cy="2214245"/>
          </a:xfrm>
        </p:spPr>
        <p:txBody>
          <a:bodyPr/>
          <a:p>
            <a:r>
              <a:rPr lang="en-US" altLang="zh-CN" sz="2800" b="1"/>
              <a:t>1.</a:t>
            </a:r>
            <a:r>
              <a:rPr sz="2800" b="1"/>
              <a:t>任何社会形态从存在到灭亡要经历漫长的历史进程</a:t>
            </a:r>
            <a:endParaRPr sz="2800" b="1"/>
          </a:p>
          <a:p>
            <a:r>
              <a:rPr lang="en-US" altLang="zh-CN" sz="2800" b="1"/>
              <a:t>2.</a:t>
            </a:r>
            <a:r>
              <a:rPr sz="2800" b="1"/>
              <a:t>资本主义发展的不平衡性决定了过渡的长期性</a:t>
            </a:r>
            <a:endParaRPr sz="2800" b="1"/>
          </a:p>
          <a:p>
            <a:r>
              <a:rPr lang="en-US" altLang="zh-CN" sz="2800" b="1"/>
              <a:t>3.</a:t>
            </a:r>
            <a:r>
              <a:rPr sz="2800" b="1"/>
              <a:t>当代资本主义的发展还显现出生产关系对生产力有容纳空间</a:t>
            </a:r>
            <a:endParaRPr sz="2800" b="1"/>
          </a:p>
          <a:p>
            <a:endParaRPr sz="2800" b="1"/>
          </a:p>
        </p:txBody>
      </p:sp>
      <p:sp>
        <p:nvSpPr>
          <p:cNvPr id="4" name="文本框 3"/>
          <p:cNvSpPr txBox="1"/>
          <p:nvPr/>
        </p:nvSpPr>
        <p:spPr>
          <a:xfrm>
            <a:off x="1227455" y="3598545"/>
            <a:ext cx="4050665" cy="2676525"/>
          </a:xfrm>
          <a:prstGeom prst="rect">
            <a:avLst/>
          </a:prstGeom>
          <a:noFill/>
        </p:spPr>
        <p:txBody>
          <a:bodyPr wrap="square" rtlCol="0">
            <a:spAutoFit/>
          </a:bodyPr>
          <a:p>
            <a:r>
              <a:rPr lang="zh-CN" altLang="en-US" sz="2400" b="1">
                <a:gradFill>
                  <a:gsLst>
                    <a:gs pos="0">
                      <a:srgbClr val="007BD3"/>
                    </a:gs>
                    <a:gs pos="100000">
                      <a:srgbClr val="034373"/>
                    </a:gs>
                  </a:gsLst>
                  <a:lin scaled="0"/>
                </a:gradFill>
                <a:latin typeface="华文楷体" panose="02010600040101010101" charset="-122"/>
                <a:ea typeface="华文楷体" panose="02010600040101010101" charset="-122"/>
              </a:rPr>
              <a:t>无论哪一个社会形态，在它所容纳的全部生产力发挥出来以前，是决不会灭亡的，而新的更高的生产关系，在它的物质存在条件在旧社会的胎胞里成熟以前，是绝不会出现的。</a:t>
            </a:r>
            <a:endParaRPr lang="zh-CN" altLang="en-US" sz="2400" b="1">
              <a:gradFill>
                <a:gsLst>
                  <a:gs pos="0">
                    <a:srgbClr val="007BD3"/>
                  </a:gs>
                  <a:gs pos="100000">
                    <a:srgbClr val="034373"/>
                  </a:gs>
                </a:gsLst>
                <a:lin scaled="0"/>
              </a:gradFill>
              <a:latin typeface="华文楷体" panose="02010600040101010101" charset="-122"/>
              <a:ea typeface="华文楷体" panose="02010600040101010101" charset="-122"/>
            </a:endParaRPr>
          </a:p>
        </p:txBody>
      </p:sp>
      <p:pic>
        <p:nvPicPr>
          <p:cNvPr id="5" name="图片 4" descr="t0128f838e519eec410"/>
          <p:cNvPicPr>
            <a:picLocks noChangeAspect="1"/>
          </p:cNvPicPr>
          <p:nvPr/>
        </p:nvPicPr>
        <p:blipFill>
          <a:blip r:embed="rId1"/>
          <a:stretch>
            <a:fillRect/>
          </a:stretch>
        </p:blipFill>
        <p:spPr>
          <a:xfrm>
            <a:off x="6806565" y="3488690"/>
            <a:ext cx="1968500" cy="2540000"/>
          </a:xfrm>
          <a:prstGeom prst="rect">
            <a:avLst/>
          </a:prstGeom>
        </p:spPr>
      </p:pic>
    </p:spTree>
    <p:custDataLst>
      <p:tags r:id="rId2"/>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olidFill>
                  <a:srgbClr val="FF0000"/>
                </a:solidFill>
              </a:rPr>
              <a:t>小结：如何理解马克思的</a:t>
            </a:r>
            <a:r>
              <a:rPr lang="en-US" altLang="zh-CN">
                <a:solidFill>
                  <a:srgbClr val="FF0000"/>
                </a:solidFill>
              </a:rPr>
              <a:t>“</a:t>
            </a:r>
            <a:r>
              <a:rPr>
                <a:solidFill>
                  <a:srgbClr val="FF0000"/>
                </a:solidFill>
              </a:rPr>
              <a:t>两个决不会</a:t>
            </a:r>
            <a:r>
              <a:rPr lang="en-US" altLang="zh-CN">
                <a:solidFill>
                  <a:srgbClr val="FF0000"/>
                </a:solidFill>
              </a:rPr>
              <a:t>”</a:t>
            </a:r>
            <a:r>
              <a:rPr>
                <a:solidFill>
                  <a:srgbClr val="FF0000"/>
                </a:solidFill>
              </a:rPr>
              <a:t>思想</a:t>
            </a:r>
            <a:endParaRPr>
              <a:solidFill>
                <a:srgbClr val="FF0000"/>
              </a:solidFill>
            </a:endParaRPr>
          </a:p>
        </p:txBody>
      </p:sp>
      <p:sp>
        <p:nvSpPr>
          <p:cNvPr id="3" name="内容占位符 2"/>
          <p:cNvSpPr>
            <a:spLocks noGrp="1"/>
          </p:cNvSpPr>
          <p:nvPr>
            <p:ph idx="1"/>
          </p:nvPr>
        </p:nvSpPr>
        <p:spPr/>
        <p:txBody>
          <a:bodyPr/>
          <a:p>
            <a:r>
              <a:rPr lang="zh-CN" altLang="en-US" sz="2400" b="1"/>
              <a:t>出处：</a:t>
            </a:r>
            <a:r>
              <a:rPr lang="en-US" altLang="zh-CN" sz="2400" b="1"/>
              <a:t>1859</a:t>
            </a:r>
            <a:r>
              <a:rPr sz="2400" b="1"/>
              <a:t>《政治经济学批判》序言</a:t>
            </a:r>
            <a:endParaRPr sz="2400" b="1"/>
          </a:p>
          <a:p>
            <a:r>
              <a:rPr sz="2400" b="1"/>
              <a:t>（</a:t>
            </a:r>
            <a:r>
              <a:rPr lang="en-US" altLang="zh-CN" sz="2400" b="1"/>
              <a:t>1</a:t>
            </a:r>
            <a:r>
              <a:rPr sz="2400" b="1"/>
              <a:t>）立论基础：</a:t>
            </a:r>
            <a:endParaRPr sz="2400" b="1"/>
          </a:p>
          <a:p>
            <a:r>
              <a:rPr sz="2400" b="1"/>
              <a:t>从整个原文看，马克思整段都是谈唯物史观的基本内容，即社会存在决定社会意识，谈生产力与生产关系、经济基础与上层建筑的基本矛盾运动等。他是针对当时流行的人道主义、人本主义的用抽象人性论的社会意识决定社会存在的唯心史观阐发上述观点的。马克思强调，一切</a:t>
            </a:r>
            <a:r>
              <a:rPr sz="2400" b="1">
                <a:solidFill>
                  <a:srgbClr val="FF0000"/>
                </a:solidFill>
              </a:rPr>
              <a:t>历史发展的动因</a:t>
            </a:r>
            <a:r>
              <a:rPr sz="2400" b="1"/>
              <a:t>、根源都应该从物质生产方式特别是从</a:t>
            </a:r>
            <a:r>
              <a:rPr sz="2400" b="1">
                <a:solidFill>
                  <a:srgbClr val="FF0000"/>
                </a:solidFill>
              </a:rPr>
              <a:t>社会生产力</a:t>
            </a:r>
            <a:r>
              <a:rPr sz="2400" b="1"/>
              <a:t>的发展状况。相反，这个意识必须从物质生活的矛盾中，从社会生产力和生产关系之间的现存冲突中去解释。</a:t>
            </a:r>
            <a:endParaRPr sz="2400" b="1"/>
          </a:p>
        </p:txBody>
      </p:sp>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2400" b="1"/>
              <a:t>（</a:t>
            </a:r>
            <a:r>
              <a:rPr lang="en-US" altLang="zh-CN" sz="2400" b="1"/>
              <a:t>2</a:t>
            </a:r>
            <a:r>
              <a:rPr sz="2400" b="1"/>
              <a:t>）</a:t>
            </a:r>
            <a:r>
              <a:rPr lang="zh-CN" altLang="en-US" sz="2400" b="1"/>
              <a:t>“两个决不会”思想是对“生产力与生产关系的矛盾冲突”思想的具体化</a:t>
            </a:r>
            <a:endParaRPr lang="zh-CN" altLang="en-US" sz="2400" b="1"/>
          </a:p>
          <a:p>
            <a:endParaRPr lang="zh-CN" altLang="en-US" sz="2400" b="1"/>
          </a:p>
          <a:p>
            <a:r>
              <a:rPr lang="zh-CN" altLang="en-US" sz="2400" b="1"/>
              <a:t>其中并未否认：一个社会的灭亡，归根结底是社会生产力发展的结果，是与原有社会生产关系矛盾冲突的结果。一个新社会的产生和取代原有社会，归根结底也是原有社会内部随着生产力发展内部成长起来的否定因素发展并最终战胜原有社会的结果。</a:t>
            </a:r>
            <a:endParaRPr lang="zh-CN" altLang="en-US" sz="2400" b="1"/>
          </a:p>
        </p:txBody>
      </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2400" b="1"/>
              <a:t>（</a:t>
            </a:r>
            <a:r>
              <a:rPr lang="en-US" altLang="zh-CN" sz="2400" b="1"/>
              <a:t>3</a:t>
            </a:r>
            <a:r>
              <a:rPr sz="2400" b="1"/>
              <a:t>）</a:t>
            </a:r>
            <a:r>
              <a:rPr lang="en-US" altLang="zh-CN" sz="2400" b="1"/>
              <a:t>“</a:t>
            </a:r>
            <a:r>
              <a:rPr sz="2400" b="1"/>
              <a:t>两个必然</a:t>
            </a:r>
            <a:r>
              <a:rPr lang="en-US" altLang="zh-CN" sz="2400" b="1"/>
              <a:t>”</a:t>
            </a:r>
            <a:r>
              <a:rPr sz="2400" b="1"/>
              <a:t>与</a:t>
            </a:r>
            <a:r>
              <a:rPr lang="en-US" altLang="zh-CN" sz="2400" b="1"/>
              <a:t>“</a:t>
            </a:r>
            <a:r>
              <a:rPr sz="2400" b="1"/>
              <a:t>两个决不会</a:t>
            </a:r>
            <a:r>
              <a:rPr lang="en-US" altLang="zh-CN" sz="2400" b="1"/>
              <a:t>”</a:t>
            </a:r>
            <a:r>
              <a:rPr sz="2400" b="1"/>
              <a:t>思想的关系</a:t>
            </a:r>
            <a:endParaRPr sz="2400" b="1"/>
          </a:p>
          <a:p>
            <a:r>
              <a:rPr sz="2400" b="1"/>
              <a:t>“两个必然”和“消灭私有制”是科学社会主义的具体结论，而“两个决不会”是唯物史观观点，是“两个必然”、“消灭私有制”的哲学依据，而不是对后者的修正、补充和否定。</a:t>
            </a:r>
            <a:endParaRPr sz="2400" b="1"/>
          </a:p>
          <a:p>
            <a:endParaRPr sz="2400" b="1"/>
          </a:p>
          <a:p>
            <a:r>
              <a:rPr sz="2400" b="1"/>
              <a:t>（</a:t>
            </a:r>
            <a:r>
              <a:rPr lang="en-US" altLang="zh-CN" sz="2400" b="1"/>
              <a:t>4</a:t>
            </a:r>
            <a:r>
              <a:rPr sz="2400" b="1"/>
              <a:t>）纠正对</a:t>
            </a:r>
            <a:r>
              <a:rPr lang="en-US" altLang="zh-CN" sz="2400" b="1"/>
              <a:t>“</a:t>
            </a:r>
            <a:r>
              <a:rPr sz="2400" b="1"/>
              <a:t>两个决不会</a:t>
            </a:r>
            <a:r>
              <a:rPr lang="en-US" altLang="zh-CN" sz="2400" b="1"/>
              <a:t>”</a:t>
            </a:r>
            <a:r>
              <a:rPr sz="2400" b="1"/>
              <a:t>思想的误读</a:t>
            </a:r>
            <a:endParaRPr sz="2400" b="1"/>
          </a:p>
          <a:p>
            <a:r>
              <a:rPr sz="2400" b="1"/>
              <a:t>多年来在理论界始终存在马克思的这一唯物史观思想的表述解读为马克思认为当时的资本主义生产力还没有完全发挥出来，所有不应该灭亡，《宣言》的“两个必然”思想提出的过早，“消灭私有制”更是超越时代，马克思自己修正了《宣言》的基本思想。</a:t>
            </a:r>
            <a:endParaRPr sz="2400" b="1"/>
          </a:p>
          <a:p>
            <a:endParaRPr sz="2400" b="1"/>
          </a:p>
          <a:p>
            <a:endParaRPr sz="2400" b="1"/>
          </a:p>
        </p:txBody>
      </p:sp>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2400" b="1"/>
              <a:t>实际上这是落入到西方国家的理论陷阱中了。并由此为当今以美国为首的帝国主义国家剥削、压迫世界各国人民和推行霸权主义，为中国当今私有化、市场化改革，为根本否定十月革命、中国革命的道路，为根本否定苏联和中国社会主义现代化建设的伟大成就提供理论依据。</a:t>
            </a:r>
            <a:endParaRPr lang="zh-CN" altLang="en-US" sz="2400" b="1"/>
          </a:p>
          <a:p>
            <a:endParaRPr lang="zh-CN" altLang="en-US" sz="2400" b="1"/>
          </a:p>
          <a:p>
            <a:r>
              <a:rPr lang="zh-CN" altLang="en-US" sz="2400" b="1"/>
              <a:t>应该恢复马克思“两个决不会”思想的本来面目。决不能借歪曲马克思的思想根本否定《共产党宣言》的科学结论。</a:t>
            </a:r>
            <a:endParaRPr lang="zh-CN" altLang="en-US" sz="2400" b="1"/>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69925" y="984250"/>
            <a:ext cx="10852150" cy="838200"/>
          </a:xfrm>
        </p:spPr>
        <p:txBody>
          <a:bodyPr/>
          <a:p>
            <a:r>
              <a:rPr lang="zh-CN" altLang="en-US" sz="3600">
                <a:gradFill>
                  <a:gsLst>
                    <a:gs pos="0">
                      <a:srgbClr val="14CD68"/>
                    </a:gs>
                    <a:gs pos="100000">
                      <a:srgbClr val="035C7D"/>
                    </a:gs>
                  </a:gsLst>
                  <a:lin scaled="0"/>
                </a:gradFill>
              </a:rPr>
              <a:t>（一）新变化的特点</a:t>
            </a:r>
            <a:endParaRPr lang="zh-CN" altLang="en-US" sz="3600">
              <a:gradFill>
                <a:gsLst>
                  <a:gs pos="0">
                    <a:srgbClr val="14CD68"/>
                  </a:gs>
                  <a:gs pos="100000">
                    <a:srgbClr val="035C7D"/>
                  </a:gs>
                </a:gsLst>
                <a:lin scaled="0"/>
              </a:gradFill>
            </a:endParaRPr>
          </a:p>
        </p:txBody>
      </p:sp>
      <p:sp>
        <p:nvSpPr>
          <p:cNvPr id="3" name="内容占位符 2"/>
          <p:cNvSpPr>
            <a:spLocks noGrp="1"/>
          </p:cNvSpPr>
          <p:nvPr>
            <p:ph idx="1"/>
          </p:nvPr>
        </p:nvSpPr>
        <p:spPr>
          <a:xfrm>
            <a:off x="2476500" y="2381885"/>
            <a:ext cx="7421880" cy="4036060"/>
          </a:xfrm>
        </p:spPr>
        <p:txBody>
          <a:bodyPr/>
          <a:p>
            <a:r>
              <a:rPr lang="en-US" altLang="zh-CN" sz="3200" b="1">
                <a:gradFill>
                  <a:gsLst>
                    <a:gs pos="0">
                      <a:srgbClr val="7B32B2"/>
                    </a:gs>
                    <a:gs pos="100000">
                      <a:srgbClr val="401A5D"/>
                    </a:gs>
                  </a:gsLst>
                  <a:lin scaled="0"/>
                </a:gradFill>
              </a:rPr>
              <a:t>1.</a:t>
            </a:r>
            <a:r>
              <a:rPr sz="3200" b="1">
                <a:gradFill>
                  <a:gsLst>
                    <a:gs pos="0">
                      <a:srgbClr val="7B32B2"/>
                    </a:gs>
                    <a:gs pos="100000">
                      <a:srgbClr val="401A5D"/>
                    </a:gs>
                  </a:gsLst>
                  <a:lin scaled="0"/>
                </a:gradFill>
              </a:rPr>
              <a:t>生产资料所有制的变化</a:t>
            </a:r>
            <a:endParaRPr sz="3200" b="1">
              <a:gradFill>
                <a:gsLst>
                  <a:gs pos="0">
                    <a:srgbClr val="7B32B2"/>
                  </a:gs>
                  <a:gs pos="100000">
                    <a:srgbClr val="401A5D"/>
                  </a:gs>
                </a:gsLst>
                <a:lin scaled="0"/>
              </a:gradFill>
            </a:endParaRPr>
          </a:p>
          <a:p>
            <a:r>
              <a:rPr sz="2800" b="1">
                <a:gradFill>
                  <a:gsLst>
                    <a:gs pos="0">
                      <a:srgbClr val="FE4444"/>
                    </a:gs>
                    <a:gs pos="100000">
                      <a:srgbClr val="832B2B"/>
                    </a:gs>
                  </a:gsLst>
                  <a:lin scaled="0"/>
                </a:gradFill>
              </a:rPr>
              <a:t>（</a:t>
            </a:r>
            <a:r>
              <a:rPr lang="en-US" altLang="zh-CN" sz="2800" b="1">
                <a:gradFill>
                  <a:gsLst>
                    <a:gs pos="0">
                      <a:srgbClr val="FE4444"/>
                    </a:gs>
                    <a:gs pos="100000">
                      <a:srgbClr val="832B2B"/>
                    </a:gs>
                  </a:gsLst>
                  <a:lin scaled="0"/>
                </a:gradFill>
              </a:rPr>
              <a:t>1</a:t>
            </a:r>
            <a:r>
              <a:rPr sz="2800" b="1">
                <a:gradFill>
                  <a:gsLst>
                    <a:gs pos="0">
                      <a:srgbClr val="FE4444"/>
                    </a:gs>
                    <a:gs pos="100000">
                      <a:srgbClr val="832B2B"/>
                    </a:gs>
                  </a:gsLst>
                  <a:lin scaled="0"/>
                </a:gradFill>
              </a:rPr>
              <a:t>）</a:t>
            </a:r>
            <a:r>
              <a:rPr lang="en-US" altLang="zh-CN" sz="2800" b="1">
                <a:gradFill>
                  <a:gsLst>
                    <a:gs pos="0">
                      <a:srgbClr val="FE4444"/>
                    </a:gs>
                    <a:gs pos="100000">
                      <a:srgbClr val="832B2B"/>
                    </a:gs>
                  </a:gsLst>
                  <a:lin scaled="0"/>
                </a:gradFill>
              </a:rPr>
              <a:t>80</a:t>
            </a:r>
            <a:r>
              <a:rPr sz="2800" b="1">
                <a:gradFill>
                  <a:gsLst>
                    <a:gs pos="0">
                      <a:srgbClr val="FE4444"/>
                    </a:gs>
                    <a:gs pos="100000">
                      <a:srgbClr val="832B2B"/>
                    </a:gs>
                  </a:gsLst>
                  <a:lin scaled="0"/>
                </a:gradFill>
              </a:rPr>
              <a:t>年代以前：国家资本所有制</a:t>
            </a:r>
            <a:endParaRPr sz="2800" b="1">
              <a:gradFill>
                <a:gsLst>
                  <a:gs pos="0">
                    <a:srgbClr val="FE4444"/>
                  </a:gs>
                  <a:gs pos="100000">
                    <a:srgbClr val="832B2B"/>
                  </a:gs>
                </a:gsLst>
                <a:lin scaled="0"/>
              </a:gradFill>
            </a:endParaRPr>
          </a:p>
          <a:p>
            <a:r>
              <a:rPr sz="2800" b="1">
                <a:solidFill>
                  <a:schemeClr val="tx1"/>
                </a:solidFill>
              </a:rPr>
              <a:t>生产资料国家占有</a:t>
            </a:r>
            <a:endParaRPr sz="2800" b="1">
              <a:solidFill>
                <a:schemeClr val="tx1"/>
              </a:solidFill>
            </a:endParaRPr>
          </a:p>
          <a:p>
            <a:r>
              <a:rPr sz="2800" b="1">
                <a:solidFill>
                  <a:schemeClr val="tx1"/>
                </a:solidFill>
              </a:rPr>
              <a:t>企业所有权与控制权统一于国家</a:t>
            </a:r>
            <a:endParaRPr sz="2800" b="1">
              <a:solidFill>
                <a:schemeClr val="tx1"/>
              </a:solidFill>
            </a:endParaRPr>
          </a:p>
          <a:p>
            <a:r>
              <a:rPr sz="2800" b="1">
                <a:solidFill>
                  <a:schemeClr val="tx1"/>
                </a:solidFill>
              </a:rPr>
              <a:t>体现总资本家剥削劳动者的关系</a:t>
            </a:r>
            <a:endParaRPr sz="2800" b="1">
              <a:solidFill>
                <a:schemeClr val="tx1"/>
              </a:solidFill>
            </a:endParaRP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389505" y="2237740"/>
            <a:ext cx="7103745" cy="3013075"/>
          </a:xfrm>
        </p:spPr>
        <p:txBody>
          <a:bodyPr/>
          <a:p>
            <a:r>
              <a:rPr lang="en-US" altLang="zh-CN" sz="2800" b="1">
                <a:gradFill>
                  <a:gsLst>
                    <a:gs pos="0">
                      <a:srgbClr val="FE4444"/>
                    </a:gs>
                    <a:gs pos="100000">
                      <a:srgbClr val="832B2B"/>
                    </a:gs>
                  </a:gsLst>
                  <a:lin scaled="0"/>
                </a:gradFill>
              </a:rPr>
              <a:t>(2)80</a:t>
            </a:r>
            <a:r>
              <a:rPr sz="2800" b="1">
                <a:gradFill>
                  <a:gsLst>
                    <a:gs pos="0">
                      <a:srgbClr val="FE4444"/>
                    </a:gs>
                    <a:gs pos="100000">
                      <a:srgbClr val="832B2B"/>
                    </a:gs>
                  </a:gsLst>
                  <a:lin scaled="0"/>
                </a:gradFill>
              </a:rPr>
              <a:t>年代以后：法人资本所有制</a:t>
            </a:r>
            <a:endParaRPr sz="2800" b="1">
              <a:gradFill>
                <a:gsLst>
                  <a:gs pos="0">
                    <a:srgbClr val="FE4444"/>
                  </a:gs>
                  <a:gs pos="100000">
                    <a:srgbClr val="832B2B"/>
                  </a:gs>
                </a:gsLst>
                <a:lin scaled="0"/>
              </a:gradFill>
            </a:endParaRPr>
          </a:p>
          <a:p>
            <a:r>
              <a:rPr sz="2800" b="1">
                <a:solidFill>
                  <a:schemeClr val="tx1"/>
                </a:solidFill>
              </a:rPr>
              <a:t>法人取代个人及家族成为出资人</a:t>
            </a:r>
            <a:endParaRPr sz="2800" b="1">
              <a:solidFill>
                <a:schemeClr val="tx1"/>
              </a:solidFill>
            </a:endParaRPr>
          </a:p>
          <a:p>
            <a:r>
              <a:rPr sz="2800" b="1">
                <a:solidFill>
                  <a:schemeClr val="tx1"/>
                </a:solidFill>
              </a:rPr>
              <a:t>公司资本所有权与控制权重新统一</a:t>
            </a:r>
            <a:endParaRPr sz="2800" b="1">
              <a:solidFill>
                <a:schemeClr val="tx1"/>
              </a:solidFill>
            </a:endParaRPr>
          </a:p>
          <a:p>
            <a:r>
              <a:rPr sz="2800" b="1">
                <a:solidFill>
                  <a:schemeClr val="tx1"/>
                </a:solidFill>
              </a:rPr>
              <a:t>依然体现资本剥削雇佣劳动的关系</a:t>
            </a:r>
            <a:endParaRPr sz="2800" b="1">
              <a:solidFill>
                <a:schemeClr val="tx1"/>
              </a:solidFill>
            </a:endParaRP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783205" y="1215390"/>
            <a:ext cx="6167755" cy="763905"/>
          </a:xfrm>
        </p:spPr>
        <p:txBody>
          <a:bodyPr/>
          <a:p>
            <a:r>
              <a:rPr lang="en-US" altLang="zh-CN" sz="3200" b="1">
                <a:gradFill>
                  <a:gsLst>
                    <a:gs pos="0">
                      <a:srgbClr val="7B32B2"/>
                    </a:gs>
                    <a:gs pos="100000">
                      <a:srgbClr val="401A5D"/>
                    </a:gs>
                  </a:gsLst>
                  <a:lin scaled="0"/>
                </a:gradFill>
              </a:rPr>
              <a:t>2.</a:t>
            </a:r>
            <a:r>
              <a:rPr sz="3200" b="1">
                <a:gradFill>
                  <a:gsLst>
                    <a:gs pos="0">
                      <a:srgbClr val="7B32B2"/>
                    </a:gs>
                    <a:gs pos="100000">
                      <a:srgbClr val="401A5D"/>
                    </a:gs>
                  </a:gsLst>
                  <a:lin scaled="0"/>
                </a:gradFill>
              </a:rPr>
              <a:t>劳资关系与分配关系的变化</a:t>
            </a:r>
            <a:endParaRPr sz="3200" b="1">
              <a:gradFill>
                <a:gsLst>
                  <a:gs pos="0">
                    <a:srgbClr val="7B32B2"/>
                  </a:gs>
                  <a:gs pos="100000">
                    <a:srgbClr val="401A5D"/>
                  </a:gs>
                </a:gsLst>
                <a:lin scaled="0"/>
              </a:gradFill>
            </a:endParaRPr>
          </a:p>
        </p:txBody>
      </p:sp>
      <p:sp>
        <p:nvSpPr>
          <p:cNvPr id="4" name="右大括号 3"/>
          <p:cNvSpPr/>
          <p:nvPr/>
        </p:nvSpPr>
        <p:spPr>
          <a:xfrm rot="16200000">
            <a:off x="5267960" y="-1049020"/>
            <a:ext cx="1061085" cy="711708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5" name="文本框 4"/>
          <p:cNvSpPr txBox="1"/>
          <p:nvPr/>
        </p:nvSpPr>
        <p:spPr>
          <a:xfrm>
            <a:off x="1499870" y="3112135"/>
            <a:ext cx="1529080" cy="953135"/>
          </a:xfrm>
          <a:prstGeom prst="rect">
            <a:avLst/>
          </a:prstGeom>
          <a:noFill/>
        </p:spPr>
        <p:txBody>
          <a:bodyPr wrap="square" rtlCol="0">
            <a:spAutoFit/>
          </a:bodyPr>
          <a:p>
            <a:r>
              <a:rPr lang="zh-CN" altLang="en-US" sz="2800" b="1"/>
              <a:t>职工参与决策</a:t>
            </a:r>
            <a:endParaRPr lang="zh-CN" altLang="en-US" sz="2800" b="1"/>
          </a:p>
        </p:txBody>
      </p:sp>
      <p:sp>
        <p:nvSpPr>
          <p:cNvPr id="6" name="文本框 5"/>
          <p:cNvSpPr txBox="1"/>
          <p:nvPr/>
        </p:nvSpPr>
        <p:spPr>
          <a:xfrm>
            <a:off x="3695700" y="3112135"/>
            <a:ext cx="1207135" cy="953135"/>
          </a:xfrm>
          <a:prstGeom prst="rect">
            <a:avLst/>
          </a:prstGeom>
          <a:noFill/>
        </p:spPr>
        <p:txBody>
          <a:bodyPr wrap="square" rtlCol="0">
            <a:spAutoFit/>
          </a:bodyPr>
          <a:p>
            <a:r>
              <a:rPr lang="zh-CN" altLang="en-US" sz="2800" b="1"/>
              <a:t>终身雇佣</a:t>
            </a:r>
            <a:endParaRPr lang="zh-CN" altLang="en-US" sz="2800" b="1"/>
          </a:p>
        </p:txBody>
      </p:sp>
      <p:sp>
        <p:nvSpPr>
          <p:cNvPr id="7" name="文本框 6"/>
          <p:cNvSpPr txBox="1"/>
          <p:nvPr/>
        </p:nvSpPr>
        <p:spPr>
          <a:xfrm>
            <a:off x="6325235" y="3112135"/>
            <a:ext cx="1139825" cy="953135"/>
          </a:xfrm>
          <a:prstGeom prst="rect">
            <a:avLst/>
          </a:prstGeom>
          <a:noFill/>
        </p:spPr>
        <p:txBody>
          <a:bodyPr wrap="square" rtlCol="0">
            <a:spAutoFit/>
          </a:bodyPr>
          <a:p>
            <a:r>
              <a:rPr lang="zh-CN" altLang="en-US" sz="2800" b="1"/>
              <a:t>职工持股</a:t>
            </a:r>
            <a:endParaRPr lang="zh-CN" altLang="en-US" sz="2800" b="1"/>
          </a:p>
        </p:txBody>
      </p:sp>
      <p:sp>
        <p:nvSpPr>
          <p:cNvPr id="8" name="文本框 7"/>
          <p:cNvSpPr txBox="1"/>
          <p:nvPr/>
        </p:nvSpPr>
        <p:spPr>
          <a:xfrm>
            <a:off x="8629015" y="3112135"/>
            <a:ext cx="1090295" cy="953135"/>
          </a:xfrm>
          <a:prstGeom prst="rect">
            <a:avLst/>
          </a:prstGeom>
          <a:noFill/>
        </p:spPr>
        <p:txBody>
          <a:bodyPr wrap="square" rtlCol="0">
            <a:spAutoFit/>
          </a:bodyPr>
          <a:p>
            <a:r>
              <a:rPr lang="zh-CN" altLang="en-US" sz="2800" b="1"/>
              <a:t>社会福利</a:t>
            </a:r>
            <a:endParaRPr lang="zh-CN" altLang="en-US" sz="2800" b="1"/>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69925" y="1663065"/>
            <a:ext cx="10852150" cy="4404995"/>
          </a:xfrm>
        </p:spPr>
        <p:txBody>
          <a:bodyPr/>
          <a:p>
            <a:r>
              <a:rPr lang="en-US" altLang="zh-CN" sz="3200" b="1">
                <a:gradFill>
                  <a:gsLst>
                    <a:gs pos="0">
                      <a:srgbClr val="7B32B2"/>
                    </a:gs>
                    <a:gs pos="100000">
                      <a:srgbClr val="401A5D"/>
                    </a:gs>
                  </a:gsLst>
                  <a:lin scaled="0"/>
                </a:gradFill>
              </a:rPr>
              <a:t>3.</a:t>
            </a:r>
            <a:r>
              <a:rPr sz="3200" b="1">
                <a:gradFill>
                  <a:gsLst>
                    <a:gs pos="0">
                      <a:srgbClr val="7B32B2"/>
                    </a:gs>
                    <a:gs pos="100000">
                      <a:srgbClr val="401A5D"/>
                    </a:gs>
                  </a:gsLst>
                  <a:lin scaled="0"/>
                </a:gradFill>
              </a:rPr>
              <a:t>社会阶层与阶层结构的新变化</a:t>
            </a:r>
            <a:endParaRPr sz="3200" b="1">
              <a:gradFill>
                <a:gsLst>
                  <a:gs pos="0">
                    <a:srgbClr val="7B32B2"/>
                  </a:gs>
                  <a:gs pos="100000">
                    <a:srgbClr val="401A5D"/>
                  </a:gs>
                </a:gsLst>
                <a:lin scaled="0"/>
              </a:gradFill>
            </a:endParaRPr>
          </a:p>
          <a:p>
            <a:r>
              <a:rPr sz="3200" b="1">
                <a:gradFill>
                  <a:gsLst>
                    <a:gs pos="0">
                      <a:srgbClr val="FE4444"/>
                    </a:gs>
                    <a:gs pos="0">
                      <a:srgbClr val="FE4444"/>
                    </a:gs>
                    <a:gs pos="0">
                      <a:srgbClr val="FE4444"/>
                    </a:gs>
                    <a:gs pos="0">
                      <a:srgbClr val="FE4444"/>
                    </a:gs>
                    <a:gs pos="0">
                      <a:srgbClr val="FE4444"/>
                    </a:gs>
                    <a:gs pos="100000">
                      <a:srgbClr val="832B2B"/>
                    </a:gs>
                    <a:gs pos="100000">
                      <a:srgbClr val="832B2B"/>
                    </a:gs>
                    <a:gs pos="100000">
                      <a:srgbClr val="832B2B"/>
                    </a:gs>
                    <a:gs pos="100000">
                      <a:srgbClr val="832B2B"/>
                    </a:gs>
                    <a:gs pos="100000">
                      <a:srgbClr val="832B2B"/>
                    </a:gs>
                  </a:gsLst>
                  <a:lin scaled="0"/>
                </a:gradFill>
              </a:rPr>
              <a:t>（</a:t>
            </a:r>
            <a:r>
              <a:rPr lang="en-US" altLang="zh-CN" sz="3200" b="1">
                <a:gradFill>
                  <a:gsLst>
                    <a:gs pos="0">
                      <a:srgbClr val="FE4444"/>
                    </a:gs>
                    <a:gs pos="0">
                      <a:srgbClr val="FE4444"/>
                    </a:gs>
                    <a:gs pos="0">
                      <a:srgbClr val="FE4444"/>
                    </a:gs>
                    <a:gs pos="0">
                      <a:srgbClr val="FE4444"/>
                    </a:gs>
                    <a:gs pos="0">
                      <a:srgbClr val="FE4444"/>
                    </a:gs>
                    <a:gs pos="100000">
                      <a:srgbClr val="832B2B"/>
                    </a:gs>
                    <a:gs pos="100000">
                      <a:srgbClr val="832B2B"/>
                    </a:gs>
                    <a:gs pos="100000">
                      <a:srgbClr val="832B2B"/>
                    </a:gs>
                    <a:gs pos="100000">
                      <a:srgbClr val="832B2B"/>
                    </a:gs>
                    <a:gs pos="100000">
                      <a:srgbClr val="832B2B"/>
                    </a:gs>
                  </a:gsLst>
                  <a:lin scaled="0"/>
                </a:gradFill>
              </a:rPr>
              <a:t>1</a:t>
            </a:r>
            <a:r>
              <a:rPr sz="3200" b="1">
                <a:gradFill>
                  <a:gsLst>
                    <a:gs pos="0">
                      <a:srgbClr val="FE4444"/>
                    </a:gs>
                    <a:gs pos="0">
                      <a:srgbClr val="FE4444"/>
                    </a:gs>
                    <a:gs pos="0">
                      <a:srgbClr val="FE4444"/>
                    </a:gs>
                    <a:gs pos="0">
                      <a:srgbClr val="FE4444"/>
                    </a:gs>
                    <a:gs pos="0">
                      <a:srgbClr val="FE4444"/>
                    </a:gs>
                    <a:gs pos="100000">
                      <a:srgbClr val="832B2B"/>
                    </a:gs>
                    <a:gs pos="100000">
                      <a:srgbClr val="832B2B"/>
                    </a:gs>
                    <a:gs pos="100000">
                      <a:srgbClr val="832B2B"/>
                    </a:gs>
                    <a:gs pos="100000">
                      <a:srgbClr val="832B2B"/>
                    </a:gs>
                    <a:gs pos="100000">
                      <a:srgbClr val="832B2B"/>
                    </a:gs>
                  </a:gsLst>
                  <a:lin scaled="0"/>
                </a:gradFill>
              </a:rPr>
              <a:t>）从资产阶级方面看</a:t>
            </a:r>
            <a:endParaRPr sz="3200" b="1">
              <a:gradFill>
                <a:gsLst>
                  <a:gs pos="0">
                    <a:srgbClr val="7B32B2"/>
                  </a:gs>
                  <a:gs pos="100000">
                    <a:srgbClr val="401A5D"/>
                  </a:gs>
                </a:gsLst>
                <a:lin scaled="0"/>
              </a:gradFill>
            </a:endParaRPr>
          </a:p>
          <a:p>
            <a:r>
              <a:rPr sz="2800" b="1">
                <a:solidFill>
                  <a:schemeClr val="tx1"/>
                </a:solidFill>
              </a:rPr>
              <a:t>垄断资本家集团的资本规模不断增大</a:t>
            </a:r>
            <a:endParaRPr sz="2800" b="1">
              <a:solidFill>
                <a:schemeClr val="tx1"/>
              </a:solidFill>
            </a:endParaRPr>
          </a:p>
          <a:p>
            <a:r>
              <a:rPr sz="2800" b="1">
                <a:solidFill>
                  <a:schemeClr val="tx1"/>
                </a:solidFill>
              </a:rPr>
              <a:t>食利者阶层人数增长，财富不断积累</a:t>
            </a:r>
            <a:endParaRPr sz="2800" b="1">
              <a:solidFill>
                <a:schemeClr val="tx1"/>
              </a:solidFill>
            </a:endParaRPr>
          </a:p>
          <a:p>
            <a:r>
              <a:rPr sz="2800" b="1">
                <a:solidFill>
                  <a:schemeClr val="tx1"/>
                </a:solidFill>
              </a:rPr>
              <a:t>高级职业经理人成为大公司的经营者和控制者</a:t>
            </a:r>
            <a:endParaRPr sz="2800" b="1">
              <a:solidFill>
                <a:schemeClr val="tx1"/>
              </a:solidFill>
            </a:endParaRP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137285" y="1216025"/>
            <a:ext cx="6061710" cy="5388610"/>
          </a:xfrm>
        </p:spPr>
        <p:txBody>
          <a:bodyPr/>
          <a:p>
            <a:r>
              <a:rPr lang="zh-CN" altLang="en-US" sz="3200" b="1">
                <a:gradFill>
                  <a:gsLst>
                    <a:gs pos="0">
                      <a:srgbClr val="14CD68"/>
                    </a:gs>
                    <a:gs pos="100000">
                      <a:srgbClr val="035C7D"/>
                    </a:gs>
                  </a:gsLst>
                  <a:lin scaled="0"/>
                </a:gradFill>
              </a:rPr>
              <a:t>例证：高级职业经理人</a:t>
            </a:r>
            <a:endParaRPr lang="zh-CN" altLang="en-US" sz="3200" b="1">
              <a:gradFill>
                <a:gsLst>
                  <a:gs pos="0">
                    <a:srgbClr val="14CD68"/>
                  </a:gs>
                  <a:gs pos="100000">
                    <a:srgbClr val="035C7D"/>
                  </a:gs>
                </a:gsLst>
                <a:lin scaled="0"/>
              </a:gradFill>
            </a:endParaRPr>
          </a:p>
          <a:p>
            <a:r>
              <a:rPr lang="zh-CN" altLang="en-US" sz="2800" b="1"/>
              <a:t>高级职业经理人虽然不是企业的资产所有者，但由于与企业所有者的利益是一致的，具有控制企业的实际权力，行使的是职能资本家的职能，成为资产阶级阶层中最活跃的一支新贵。</a:t>
            </a:r>
            <a:endParaRPr lang="en-US" altLang="zh-CN" sz="2800" b="1"/>
          </a:p>
        </p:txBody>
      </p:sp>
      <p:pic>
        <p:nvPicPr>
          <p:cNvPr id="4" name="图片 3"/>
          <p:cNvPicPr>
            <a:picLocks noChangeAspect="1"/>
          </p:cNvPicPr>
          <p:nvPr/>
        </p:nvPicPr>
        <p:blipFill>
          <a:blip r:embed="rId1"/>
          <a:stretch>
            <a:fillRect/>
          </a:stretch>
        </p:blipFill>
        <p:spPr>
          <a:xfrm>
            <a:off x="7520940" y="1979295"/>
            <a:ext cx="3460115" cy="2743200"/>
          </a:xfrm>
          <a:prstGeom prst="rect">
            <a:avLst/>
          </a:prstGeom>
        </p:spPr>
      </p:pic>
    </p:spTree>
    <p:custDataLst>
      <p:tags r:id="rId2"/>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014220" y="2044065"/>
            <a:ext cx="7793990" cy="3178810"/>
          </a:xfrm>
        </p:spPr>
        <p:txBody>
          <a:bodyPr/>
          <a:p>
            <a:r>
              <a:rPr lang="zh-CN" altLang="en-US" sz="3200" b="1">
                <a:gradFill>
                  <a:gsLst>
                    <a:gs pos="0">
                      <a:srgbClr val="FE4444"/>
                    </a:gs>
                    <a:gs pos="100000">
                      <a:srgbClr val="832B2B"/>
                    </a:gs>
                  </a:gsLst>
                  <a:lin scaled="0"/>
                </a:gradFill>
              </a:rPr>
              <a:t>（</a:t>
            </a:r>
            <a:r>
              <a:rPr lang="en-US" altLang="zh-CN" sz="3200" b="1">
                <a:gradFill>
                  <a:gsLst>
                    <a:gs pos="0">
                      <a:srgbClr val="FE4444"/>
                    </a:gs>
                    <a:gs pos="100000">
                      <a:srgbClr val="832B2B"/>
                    </a:gs>
                  </a:gsLst>
                  <a:lin scaled="0"/>
                </a:gradFill>
              </a:rPr>
              <a:t>2</a:t>
            </a:r>
            <a:r>
              <a:rPr sz="3200" b="1">
                <a:gradFill>
                  <a:gsLst>
                    <a:gs pos="0">
                      <a:srgbClr val="FE4444"/>
                    </a:gs>
                    <a:gs pos="100000">
                      <a:srgbClr val="832B2B"/>
                    </a:gs>
                  </a:gsLst>
                  <a:lin scaled="0"/>
                </a:gradFill>
              </a:rPr>
              <a:t>）从无产阶级方面看</a:t>
            </a:r>
            <a:endParaRPr sz="3200" b="1">
              <a:gradFill>
                <a:gsLst>
                  <a:gs pos="0">
                    <a:srgbClr val="FE4444"/>
                  </a:gs>
                  <a:gs pos="100000">
                    <a:srgbClr val="832B2B"/>
                  </a:gs>
                </a:gsLst>
                <a:lin scaled="0"/>
              </a:gradFill>
            </a:endParaRPr>
          </a:p>
          <a:p>
            <a:r>
              <a:rPr sz="2800" b="1"/>
              <a:t>工人阶级在数量上仍有较大增长</a:t>
            </a:r>
            <a:endParaRPr sz="2800" b="1"/>
          </a:p>
          <a:p>
            <a:r>
              <a:rPr sz="2800" b="1"/>
              <a:t>从事第三产业的工人阶级的比重日渐增多</a:t>
            </a:r>
            <a:endParaRPr sz="2800" b="1"/>
          </a:p>
          <a:p>
            <a:r>
              <a:rPr sz="2800" b="1"/>
              <a:t>知识型工人占工人阶级的比重日渐增多</a:t>
            </a:r>
            <a:endParaRPr sz="2800" b="1"/>
          </a:p>
        </p:txBody>
      </p:sp>
    </p:spTree>
    <p:custDataLst>
      <p:tags r:id="rId1"/>
    </p:custDataLst>
  </p:cSld>
  <p:clrMapOvr>
    <a:masterClrMapping/>
  </p:clrMapOvr>
</p:sld>
</file>

<file path=ppt/tags/tag1.xml><?xml version="1.0" encoding="utf-8"?>
<p:tagLst xmlns:p="http://schemas.openxmlformats.org/presentationml/2006/main">
  <p:tag name="KSO_WM_UNIT_LARGE_SHAPE"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UNIT_BK_DARK_LIGHT" val="2"/>
  <p:tag name="KSO_WM_SLIDE_BACKGROUND_TYPE" val="frame"/>
  <p:tag name="KSO_WM_SLIDE_BK_DARK_LIGHT" val="2"/>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leftRight"/>
  <p:tag name="KSO_WM_SLIDE_BK_DARK_LIGHT" val="2"/>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topBottom"/>
  <p:tag name="KSO_WM_SLIDE_BK_DARK_LIGHT" val="2"/>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ottomTop"/>
  <p:tag name="KSO_WM_SLIDE_BK_DARK_LIGHT" val="2"/>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navigation"/>
  <p:tag name="KSO_WM_SLIDE_BK_DARK_LIGHT" val="2"/>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elt"/>
  <p:tag name="KSO_WM_SLIDE_BK_DARK_LIGHT" val="2"/>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61.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200252"/>
</p:tagLst>
</file>

<file path=ppt/tags/tag162.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200252"/>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66.xml><?xml version="1.0" encoding="utf-8"?>
<p:tagLst xmlns:p="http://schemas.openxmlformats.org/presentationml/2006/main">
  <p:tag name="KSO_WM_TEMPLATE_SUBCATEGORY" val="0"/>
  <p:tag name="KSO_WM_TAG_VERSION" val="1.0"/>
  <p:tag name="KSO_WM_BEAUTIFY_FLAG" val="#wm#"/>
  <p:tag name="KSO_WM_TEMPLATE_CATEGORY" val="custom"/>
  <p:tag name="KSO_WM_TEMPLATE_INDEX" val="20200252"/>
  <p:tag name="KSO_WM_TEMPLATE_THUMBS_INDEX" val="1、4、5、7、8、9、10、11、12、13、15"/>
  <p:tag name="KSO_WM_UNIT_SHOW_EDIT_AREA_INDICATION" val="0"/>
</p:tagLst>
</file>

<file path=ppt/tags/tag167.xml><?xml version="1.0" encoding="utf-8"?>
<p:tagLst xmlns:p="http://schemas.openxmlformats.org/presentationml/2006/main">
  <p:tag name="KSO_WM_TEMPLATE_CATEGORY" val="custom"/>
  <p:tag name="KSO_WM_TEMPLATE_INDEX" val="20200252"/>
</p:tagLst>
</file>

<file path=ppt/tags/tag168.xml><?xml version="1.0" encoding="utf-8"?>
<p:tagLst xmlns:p="http://schemas.openxmlformats.org/presentationml/2006/main">
  <p:tag name="KSO_WM_BEAUTIFY_FLAG" val="#wm#"/>
  <p:tag name="KSO_WM_TEMPLATE_CATEGORY" val="custom"/>
  <p:tag name="KSO_WM_TEMPLATE_INDEX" val="20200252"/>
</p:tagLst>
</file>

<file path=ppt/tags/tag169.xml><?xml version="1.0" encoding="utf-8"?>
<p:tagLst xmlns:p="http://schemas.openxmlformats.org/presentationml/2006/main">
  <p:tag name="KSO_WM_BEAUTIFY_FLAG" val="#wm#"/>
  <p:tag name="KSO_WM_TEMPLATE_CATEGORY" val="custom"/>
  <p:tag name="KSO_WM_TEMPLATE_INDEX" val="20200252"/>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p="http://schemas.openxmlformats.org/presentationml/2006/main">
  <p:tag name="KSO_WM_BEAUTIFY_FLAG" val="#wm#"/>
  <p:tag name="KSO_WM_TEMPLATE_CATEGORY" val="custom"/>
  <p:tag name="KSO_WM_TEMPLATE_INDEX" val="20200252"/>
</p:tagLst>
</file>

<file path=ppt/tags/tag171.xml><?xml version="1.0" encoding="utf-8"?>
<p:tagLst xmlns:p="http://schemas.openxmlformats.org/presentationml/2006/main">
  <p:tag name="KSO_WM_BEAUTIFY_FLAG" val="#wm#"/>
  <p:tag name="KSO_WM_TEMPLATE_CATEGORY" val="custom"/>
  <p:tag name="KSO_WM_TEMPLATE_INDEX" val="20200252"/>
</p:tagLst>
</file>

<file path=ppt/tags/tag172.xml><?xml version="1.0" encoding="utf-8"?>
<p:tagLst xmlns:p="http://schemas.openxmlformats.org/presentationml/2006/main">
  <p:tag name="KSO_WM_BEAUTIFY_FLAG" val="#wm#"/>
  <p:tag name="KSO_WM_TEMPLATE_CATEGORY" val="custom"/>
  <p:tag name="KSO_WM_TEMPLATE_INDEX" val="20200252"/>
</p:tagLst>
</file>

<file path=ppt/tags/tag173.xml><?xml version="1.0" encoding="utf-8"?>
<p:tagLst xmlns:p="http://schemas.openxmlformats.org/presentationml/2006/main">
  <p:tag name="KSO_WM_BEAUTIFY_FLAG" val="#wm#"/>
  <p:tag name="KSO_WM_TEMPLATE_CATEGORY" val="custom"/>
  <p:tag name="KSO_WM_TEMPLATE_INDEX" val="20200252"/>
</p:tagLst>
</file>

<file path=ppt/tags/tag174.xml><?xml version="1.0" encoding="utf-8"?>
<p:tagLst xmlns:p="http://schemas.openxmlformats.org/presentationml/2006/main">
  <p:tag name="KSO_WM_BEAUTIFY_FLAG" val="#wm#"/>
  <p:tag name="KSO_WM_TEMPLATE_CATEGORY" val="custom"/>
  <p:tag name="KSO_WM_TEMPLATE_INDEX" val="20200252"/>
</p:tagLst>
</file>

<file path=ppt/tags/tag175.xml><?xml version="1.0" encoding="utf-8"?>
<p:tagLst xmlns:p="http://schemas.openxmlformats.org/presentationml/2006/main">
  <p:tag name="KSO_WM_BEAUTIFY_FLAG" val="#wm#"/>
  <p:tag name="KSO_WM_TEMPLATE_CATEGORY" val="custom"/>
  <p:tag name="KSO_WM_TEMPLATE_INDEX" val="20200252"/>
</p:tagLst>
</file>

<file path=ppt/tags/tag176.xml><?xml version="1.0" encoding="utf-8"?>
<p:tagLst xmlns:p="http://schemas.openxmlformats.org/presentationml/2006/main">
  <p:tag name="KSO_WM_BEAUTIFY_FLAG" val="#wm#"/>
  <p:tag name="KSO_WM_TEMPLATE_CATEGORY" val="custom"/>
  <p:tag name="KSO_WM_TEMPLATE_INDEX" val="20200252"/>
</p:tagLst>
</file>

<file path=ppt/tags/tag177.xml><?xml version="1.0" encoding="utf-8"?>
<p:tagLst xmlns:p="http://schemas.openxmlformats.org/presentationml/2006/main">
  <p:tag name="KSO_WM_BEAUTIFY_FLAG" val="#wm#"/>
  <p:tag name="KSO_WM_TEMPLATE_CATEGORY" val="custom"/>
  <p:tag name="KSO_WM_TEMPLATE_INDEX" val="20200252"/>
</p:tagLst>
</file>

<file path=ppt/tags/tag178.xml><?xml version="1.0" encoding="utf-8"?>
<p:tagLst xmlns:p="http://schemas.openxmlformats.org/presentationml/2006/main">
  <p:tag name="KSO_WM_BEAUTIFY_FLAG" val="#wm#"/>
  <p:tag name="KSO_WM_TEMPLATE_CATEGORY" val="custom"/>
  <p:tag name="KSO_WM_TEMPLATE_INDEX" val="20200252"/>
  <p:tag name="KSO_WM_SLIDE_MODEL_TYPE" val="timeline"/>
</p:tagLst>
</file>

<file path=ppt/tags/tag179.xml><?xml version="1.0" encoding="utf-8"?>
<p:tagLst xmlns:p="http://schemas.openxmlformats.org/presentationml/2006/main">
  <p:tag name="KSO_WM_BEAUTIFY_FLAG" val="#wm#"/>
  <p:tag name="KSO_WM_TEMPLATE_CATEGORY" val="custom"/>
  <p:tag name="KSO_WM_TEMPLATE_INDEX" val="20200252"/>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p="http://schemas.openxmlformats.org/presentationml/2006/main">
  <p:tag name="KSO_WM_BEAUTIFY_FLAG" val="#wm#"/>
  <p:tag name="KSO_WM_TEMPLATE_CATEGORY" val="custom"/>
  <p:tag name="KSO_WM_TEMPLATE_INDEX" val="20200252"/>
</p:tagLst>
</file>

<file path=ppt/tags/tag181.xml><?xml version="1.0" encoding="utf-8"?>
<p:tagLst xmlns:p="http://schemas.openxmlformats.org/presentationml/2006/main">
  <p:tag name="KSO_WM_BEAUTIFY_FLAG" val="#wm#"/>
  <p:tag name="KSO_WM_TEMPLATE_CATEGORY" val="custom"/>
  <p:tag name="KSO_WM_TEMPLATE_INDEX" val="20200252"/>
</p:tagLst>
</file>

<file path=ppt/tags/tag182.xml><?xml version="1.0" encoding="utf-8"?>
<p:tagLst xmlns:p="http://schemas.openxmlformats.org/presentationml/2006/main">
  <p:tag name="KSO_WM_BEAUTIFY_FLAG" val="#wm#"/>
  <p:tag name="KSO_WM_TEMPLATE_CATEGORY" val="custom"/>
  <p:tag name="KSO_WM_TEMPLATE_INDEX" val="20200252"/>
</p:tagLst>
</file>

<file path=ppt/tags/tag183.xml><?xml version="1.0" encoding="utf-8"?>
<p:tagLst xmlns:p="http://schemas.openxmlformats.org/presentationml/2006/main">
  <p:tag name="KSO_WM_BEAUTIFY_FLAG" val="#wm#"/>
  <p:tag name="KSO_WM_TEMPLATE_CATEGORY" val="custom"/>
  <p:tag name="KSO_WM_TEMPLATE_INDEX" val="20200252"/>
</p:tagLst>
</file>

<file path=ppt/tags/tag184.xml><?xml version="1.0" encoding="utf-8"?>
<p:tagLst xmlns:p="http://schemas.openxmlformats.org/presentationml/2006/main">
  <p:tag name="KSO_WM_BEAUTIFY_FLAG" val="#wm#"/>
  <p:tag name="KSO_WM_TEMPLATE_CATEGORY" val="custom"/>
  <p:tag name="KSO_WM_TEMPLATE_INDEX" val="20200252"/>
</p:tagLst>
</file>

<file path=ppt/tags/tag185.xml><?xml version="1.0" encoding="utf-8"?>
<p:tagLst xmlns:p="http://schemas.openxmlformats.org/presentationml/2006/main">
  <p:tag name="KSO_WM_BEAUTIFY_FLAG" val="#wm#"/>
  <p:tag name="KSO_WM_TEMPLATE_CATEGORY" val="custom"/>
  <p:tag name="KSO_WM_TEMPLATE_INDEX" val="20200252"/>
</p:tagLst>
</file>

<file path=ppt/tags/tag186.xml><?xml version="1.0" encoding="utf-8"?>
<p:tagLst xmlns:p="http://schemas.openxmlformats.org/presentationml/2006/main">
  <p:tag name="KSO_WM_BEAUTIFY_FLAG" val="#wm#"/>
  <p:tag name="KSO_WM_TEMPLATE_CATEGORY" val="custom"/>
  <p:tag name="KSO_WM_TEMPLATE_INDEX" val="20200252"/>
</p:tagLst>
</file>

<file path=ppt/tags/tag187.xml><?xml version="1.0" encoding="utf-8"?>
<p:tagLst xmlns:p="http://schemas.openxmlformats.org/presentationml/2006/main">
  <p:tag name="KSO_WM_BEAUTIFY_FLAG" val="#wm#"/>
  <p:tag name="KSO_WM_TEMPLATE_CATEGORY" val="custom"/>
  <p:tag name="KSO_WM_TEMPLATE_INDEX" val="20200252"/>
</p:tagLst>
</file>

<file path=ppt/tags/tag188.xml><?xml version="1.0" encoding="utf-8"?>
<p:tagLst xmlns:p="http://schemas.openxmlformats.org/presentationml/2006/main">
  <p:tag name="KSO_WM_BEAUTIFY_FLAG" val="#wm#"/>
  <p:tag name="KSO_WM_TEMPLATE_CATEGORY" val="custom"/>
  <p:tag name="KSO_WM_TEMPLATE_INDEX" val="20200252"/>
</p:tagLst>
</file>

<file path=ppt/tags/tag189.xml><?xml version="1.0" encoding="utf-8"?>
<p:tagLst xmlns:p="http://schemas.openxmlformats.org/presentationml/2006/main">
  <p:tag name="KSO_WM_BEAUTIFY_FLAG" val="#wm#"/>
  <p:tag name="KSO_WM_TEMPLATE_CATEGORY" val="custom"/>
  <p:tag name="KSO_WM_TEMPLATE_INDEX" val="20200252"/>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0.xml><?xml version="1.0" encoding="utf-8"?>
<p:tagLst xmlns:p="http://schemas.openxmlformats.org/presentationml/2006/main">
  <p:tag name="KSO_WM_BEAUTIFY_FLAG" val="#wm#"/>
  <p:tag name="KSO_WM_TEMPLATE_CATEGORY" val="custom"/>
  <p:tag name="KSO_WM_TEMPLATE_INDEX" val="20200252"/>
</p:tagLst>
</file>

<file path=ppt/tags/tag191.xml><?xml version="1.0" encoding="utf-8"?>
<p:tagLst xmlns:p="http://schemas.openxmlformats.org/presentationml/2006/main">
  <p:tag name="KSO_WM_BEAUTIFY_FLAG" val="#wm#"/>
  <p:tag name="KSO_WM_TEMPLATE_CATEGORY" val="custom"/>
  <p:tag name="KSO_WM_TEMPLATE_INDEX" val="20200252"/>
</p:tagLst>
</file>

<file path=ppt/tags/tag192.xml><?xml version="1.0" encoding="utf-8"?>
<p:tagLst xmlns:p="http://schemas.openxmlformats.org/presentationml/2006/main">
  <p:tag name="KSO_WM_BEAUTIFY_FLAG" val="#wm#"/>
  <p:tag name="KSO_WM_TEMPLATE_CATEGORY" val="custom"/>
  <p:tag name="KSO_WM_TEMPLATE_INDEX" val="20200252"/>
</p:tagLst>
</file>

<file path=ppt/tags/tag193.xml><?xml version="1.0" encoding="utf-8"?>
<p:tagLst xmlns:p="http://schemas.openxmlformats.org/presentationml/2006/main">
  <p:tag name="KSO_WM_BEAUTIFY_FLAG" val="#wm#"/>
  <p:tag name="KSO_WM_TEMPLATE_CATEGORY" val="custom"/>
  <p:tag name="KSO_WM_TEMPLATE_INDEX" val="20200252"/>
</p:tagLst>
</file>

<file path=ppt/tags/tag194.xml><?xml version="1.0" encoding="utf-8"?>
<p:tagLst xmlns:p="http://schemas.openxmlformats.org/presentationml/2006/main">
  <p:tag name="KSO_WM_BEAUTIFY_FLAG" val="#wm#"/>
  <p:tag name="KSO_WM_TEMPLATE_CATEGORY" val="custom"/>
  <p:tag name="KSO_WM_TEMPLATE_INDEX" val="20200252"/>
</p:tagLst>
</file>

<file path=ppt/tags/tag195.xml><?xml version="1.0" encoding="utf-8"?>
<p:tagLst xmlns:p="http://schemas.openxmlformats.org/presentationml/2006/main">
  <p:tag name="KSO_WM_BEAUTIFY_FLAG" val="#wm#"/>
  <p:tag name="KSO_WM_TEMPLATE_CATEGORY" val="custom"/>
  <p:tag name="KSO_WM_TEMPLATE_INDEX" val="20200252"/>
</p:tagLst>
</file>

<file path=ppt/tags/tag196.xml><?xml version="1.0" encoding="utf-8"?>
<p:tagLst xmlns:p="http://schemas.openxmlformats.org/presentationml/2006/main">
  <p:tag name="KSO_WM_BEAUTIFY_FLAG" val="#wm#"/>
  <p:tag name="KSO_WM_TEMPLATE_CATEGORY" val="custom"/>
  <p:tag name="KSO_WM_TEMPLATE_INDEX" val="20200252"/>
</p:tagLst>
</file>

<file path=ppt/tags/tag197.xml><?xml version="1.0" encoding="utf-8"?>
<p:tagLst xmlns:p="http://schemas.openxmlformats.org/presentationml/2006/main">
  <p:tag name="KSO_WM_BEAUTIFY_FLAG" val="#wm#"/>
  <p:tag name="KSO_WM_TEMPLATE_CATEGORY" val="custom"/>
  <p:tag name="KSO_WM_TEMPLATE_INDEX" val="20200252"/>
</p:tagLst>
</file>

<file path=ppt/tags/tag198.xml><?xml version="1.0" encoding="utf-8"?>
<p:tagLst xmlns:p="http://schemas.openxmlformats.org/presentationml/2006/main">
  <p:tag name="KSO_WM_BEAUTIFY_FLAG" val="#wm#"/>
  <p:tag name="KSO_WM_TEMPLATE_CATEGORY" val="custom"/>
  <p:tag name="KSO_WM_TEMPLATE_INDEX" val="20200252"/>
</p:tagLst>
</file>

<file path=ppt/tags/tag199.xml><?xml version="1.0" encoding="utf-8"?>
<p:tagLst xmlns:p="http://schemas.openxmlformats.org/presentationml/2006/main">
  <p:tag name="KSO_WM_BEAUTIFY_FLAG" val="#wm#"/>
  <p:tag name="KSO_WM_TEMPLATE_CATEGORY" val="custom"/>
  <p:tag name="KSO_WM_TEMPLATE_INDEX" val="20200252"/>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0.xml><?xml version="1.0" encoding="utf-8"?>
<p:tagLst xmlns:p="http://schemas.openxmlformats.org/presentationml/2006/main">
  <p:tag name="KSO_WM_BEAUTIFY_FLAG" val="#wm#"/>
  <p:tag name="KSO_WM_TEMPLATE_CATEGORY" val="custom"/>
  <p:tag name="KSO_WM_TEMPLATE_INDEX" val="20200252"/>
</p:tagLst>
</file>

<file path=ppt/tags/tag201.xml><?xml version="1.0" encoding="utf-8"?>
<p:tagLst xmlns:p="http://schemas.openxmlformats.org/presentationml/2006/main">
  <p:tag name="KSO_WM_BEAUTIFY_FLAG" val="#wm#"/>
  <p:tag name="KSO_WM_TEMPLATE_CATEGORY" val="custom"/>
  <p:tag name="KSO_WM_TEMPLATE_INDEX" val="20200252"/>
</p:tagLst>
</file>

<file path=ppt/tags/tag202.xml><?xml version="1.0" encoding="utf-8"?>
<p:tagLst xmlns:p="http://schemas.openxmlformats.org/presentationml/2006/main">
  <p:tag name="KSO_WM_BEAUTIFY_FLAG" val="#wm#"/>
  <p:tag name="KSO_WM_TEMPLATE_CATEGORY" val="custom"/>
  <p:tag name="KSO_WM_TEMPLATE_INDEX" val="20200252"/>
</p:tagLst>
</file>

<file path=ppt/tags/tag203.xml><?xml version="1.0" encoding="utf-8"?>
<p:tagLst xmlns:p="http://schemas.openxmlformats.org/presentationml/2006/main">
  <p:tag name="KSO_WM_BEAUTIFY_FLAG" val="#wm#"/>
  <p:tag name="KSO_WM_TEMPLATE_CATEGORY" val="custom"/>
  <p:tag name="KSO_WM_TEMPLATE_INDEX" val="20200252"/>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1.xml><?xml version="1.0" encoding="utf-8"?>
<p:tagLst xmlns:p="http://schemas.openxmlformats.org/presentationml/2006/main">
  <p:tag name="KSO_WM_UNIT_LARGE_SHAPE" val="1"/>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9*i*1"/>
  <p:tag name="KSO_WM_UNIT_LAYERLEVEL" val="1"/>
  <p:tag name="KSO_WM_TAG_VERSION" val="1.0"/>
  <p:tag name="KSO_WM_BEAUTIFY_FLAG" val="#wm#"/>
  <p:tag name="KSO_WM_UNIT_SUBTYPE" val="h"/>
  <p:tag name="KSO_WM_UNIT_BK_DARK_LIGHT" val="2"/>
  <p:tag name="KSO_WM_SLIDE_BACKGROUND_TYPE" val="frame"/>
  <p:tag name="KSO_WM_SLIDE_BK_DARK_LIGHT" val="2"/>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SLIDE_BACKGROUND_TYPE" val="frame"/>
  <p:tag name="KSO_WM_SLIDE_BK_DARK_LIGHT" val="2"/>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SLIDE_BACKGROUND_TYPE" val="frame"/>
  <p:tag name="KSO_WM_SLIDE_BK_DARK_LIGHT" val="2"/>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SLIDE_BACKGROUND_TYPE" val="bottomTop"/>
  <p:tag name="KSO_WM_SLIDE_BK_DARK_LIGHT" val="2"/>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0*i*1"/>
  <p:tag name="KSO_WM_UNIT_LAYERLEVEL" val="1"/>
  <p:tag name="KSO_WM_TAG_VERSION" val="1.0"/>
  <p:tag name="KSO_WM_BEAUTIFY_FLAG" val="#wm#"/>
  <p:tag name="KSO_WM_UNIT_SUBTYPE" val="h"/>
  <p:tag name="KSO_WM_UNIT_BK_DARK_LIGHT" val="2"/>
  <p:tag name="KSO_WM_SLIDE_BACKGROUND_TYPE" val="frame"/>
  <p:tag name="KSO_WM_SLIDE_BK_DARK_LIGHT" val="2"/>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SLIDE_BACKGROUND_TYPE" val="frame"/>
  <p:tag name="KSO_WM_SLIDE_BK_DARK_LIGHT" val="2"/>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SLIDE_BACKGROUND_TYPE" val="frame"/>
  <p:tag name="KSO_WM_SLIDE_BK_DARK_LIGHT" val="2"/>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SLIDE_BACKGROUND_TYPE" val="bottomTop"/>
  <p:tag name="KSO_WM_SLIDE_BK_DARK_LIGHT" val="2"/>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8.xml><?xml version="1.0" encoding="utf-8"?>
<p:tagLst xmlns:p="http://schemas.openxmlformats.org/presentationml/2006/main">
  <p:tag name="KSO_WM_UNIT_LARGE_SHAPE" val="1"/>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11*i*4"/>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heme/theme1.xml><?xml version="1.0" encoding="utf-8"?>
<a:theme xmlns:a="http://schemas.openxmlformats.org/drawingml/2006/main" name="Office 主题​​">
  <a:themeElements>
    <a:clrScheme name="清新蓝-252">
      <a:dk1>
        <a:srgbClr val="000000"/>
      </a:dk1>
      <a:lt1>
        <a:srgbClr val="FFFFFF"/>
      </a:lt1>
      <a:dk2>
        <a:srgbClr val="E5F4FF"/>
      </a:dk2>
      <a:lt2>
        <a:srgbClr val="FFFFFF"/>
      </a:lt2>
      <a:accent1>
        <a:srgbClr val="3E6AA6"/>
      </a:accent1>
      <a:accent2>
        <a:srgbClr val="6961A2"/>
      </a:accent2>
      <a:accent3>
        <a:srgbClr val="8C5798"/>
      </a:accent3>
      <a:accent4>
        <a:srgbClr val="A44E84"/>
      </a:accent4>
      <a:accent5>
        <a:srgbClr val="B34A6F"/>
      </a:accent5>
      <a:accent6>
        <a:srgbClr val="B85158"/>
      </a:accent6>
      <a:hlink>
        <a:srgbClr val="77BCDB"/>
      </a:hlink>
      <a:folHlink>
        <a:srgbClr val="B468B9"/>
      </a:folHlink>
    </a:clrScheme>
    <a:fontScheme name="渐变、商务风、小清新、">
      <a:majorFont>
        <a:latin typeface="Arial"/>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4069</Words>
  <Application>WPS 演示</Application>
  <PresentationFormat>宽屏</PresentationFormat>
  <Paragraphs>233</Paragraphs>
  <Slides>37</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37</vt:i4>
      </vt:variant>
    </vt:vector>
  </HeadingPairs>
  <TitlesOfParts>
    <vt:vector size="46" baseType="lpstr">
      <vt:lpstr>Arial</vt:lpstr>
      <vt:lpstr>宋体</vt:lpstr>
      <vt:lpstr>Wingdings</vt:lpstr>
      <vt:lpstr>微软雅黑</vt:lpstr>
      <vt:lpstr>汉仪旗黑-85S</vt:lpstr>
      <vt:lpstr>Arial Unicode MS</vt:lpstr>
      <vt:lpstr>Calibri</vt:lpstr>
      <vt:lpstr>华文楷体</vt:lpstr>
      <vt:lpstr>Office 主题​​</vt:lpstr>
      <vt:lpstr>第十四讲 当代资本主义世界的新变化</vt:lpstr>
      <vt:lpstr>主要内容</vt:lpstr>
      <vt:lpstr>一、第二次世界大战以后资本主义发展的新特点</vt:lpstr>
      <vt:lpstr>（一）新变化的特点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（二）新变化出现的原因</vt:lpstr>
      <vt:lpstr>PowerPoint 演示文稿</vt:lpstr>
      <vt:lpstr>PowerPoint 演示文稿</vt:lpstr>
      <vt:lpstr>（三）新变化的实质</vt:lpstr>
      <vt:lpstr>PowerPoint 演示文稿</vt:lpstr>
      <vt:lpstr>二、当代资本主义世界的矛盾与冲突</vt:lpstr>
      <vt:lpstr>（一）经济发展“失调”</vt:lpstr>
      <vt:lpstr>PowerPoint 演示文稿</vt:lpstr>
      <vt:lpstr>（二）政治体制“失灵”</vt:lpstr>
      <vt:lpstr>PowerPoint 演示文稿</vt:lpstr>
      <vt:lpstr>PowerPoint 演示文稿</vt:lpstr>
      <vt:lpstr>PowerPoint 演示文稿</vt:lpstr>
      <vt:lpstr>（三）社会融合机制失效</vt:lpstr>
      <vt:lpstr>三、资本主义的历史地位</vt:lpstr>
      <vt:lpstr>（一）资本主义的历史地位</vt:lpstr>
      <vt:lpstr>PowerPoint 演示文稿</vt:lpstr>
      <vt:lpstr>PowerPoint 演示文稿</vt:lpstr>
      <vt:lpstr>（二）资本主义被社会主义代替的历史必然性</vt:lpstr>
      <vt:lpstr>（三）社会主义代替资本主义是一个长期的历史过程</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Dell</dc:creator>
  <cp:lastModifiedBy>wxl</cp:lastModifiedBy>
  <cp:revision>4</cp:revision>
  <dcterms:created xsi:type="dcterms:W3CDTF">2019-07-30T02:13:00Z</dcterms:created>
  <dcterms:modified xsi:type="dcterms:W3CDTF">2019-11-05T02:55:20Z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2052-11.1.0.9175</vt:lpwstr>
  </property>
</Properties>
</file>